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63" r:id="rId2"/>
    <p:sldId id="264" r:id="rId3"/>
    <p:sldId id="303" r:id="rId4"/>
    <p:sldId id="273" r:id="rId5"/>
    <p:sldId id="272" r:id="rId6"/>
    <p:sldId id="301" r:id="rId7"/>
    <p:sldId id="312" r:id="rId8"/>
    <p:sldId id="271" r:id="rId9"/>
    <p:sldId id="289" r:id="rId10"/>
    <p:sldId id="290" r:id="rId11"/>
    <p:sldId id="270" r:id="rId12"/>
    <p:sldId id="291" r:id="rId13"/>
    <p:sldId id="276" r:id="rId14"/>
    <p:sldId id="269" r:id="rId15"/>
    <p:sldId id="275" r:id="rId16"/>
    <p:sldId id="292" r:id="rId17"/>
    <p:sldId id="293" r:id="rId18"/>
    <p:sldId id="299" r:id="rId19"/>
    <p:sldId id="283" r:id="rId20"/>
    <p:sldId id="284" r:id="rId21"/>
    <p:sldId id="296" r:id="rId22"/>
    <p:sldId id="294" r:id="rId23"/>
    <p:sldId id="295" r:id="rId24"/>
    <p:sldId id="297" r:id="rId25"/>
    <p:sldId id="298" r:id="rId26"/>
    <p:sldId id="300" r:id="rId27"/>
    <p:sldId id="279" r:id="rId28"/>
    <p:sldId id="306" r:id="rId29"/>
    <p:sldId id="286" r:id="rId30"/>
    <p:sldId id="308" r:id="rId31"/>
    <p:sldId id="307" r:id="rId32"/>
    <p:sldId id="310" r:id="rId33"/>
    <p:sldId id="309" r:id="rId34"/>
    <p:sldId id="288" r:id="rId35"/>
    <p:sldId id="311" r:id="rId36"/>
    <p:sldId id="2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56C60-C7AB-7375-502D-8A8B282DDD44}" v="1917" dt="2024-01-19T14:39:53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LEMASTERS" userId="S::peter.lemasters@st.com::c4f65040-d94c-4135-980f-f5d3609d8bb8" providerId="AD" clId="Web-{6750F68D-9C17-5840-4C5C-D52060CE6798}"/>
    <pc:docChg chg="addSld delSld modSld sldOrd">
      <pc:chgData name="Peter LEMASTERS" userId="S::peter.lemasters@st.com::c4f65040-d94c-4135-980f-f5d3609d8bb8" providerId="AD" clId="Web-{6750F68D-9C17-5840-4C5C-D52060CE6798}" dt="2023-10-13T14:57:47.490" v="296" actId="20577"/>
      <pc:docMkLst>
        <pc:docMk/>
      </pc:docMkLst>
      <pc:sldChg chg="modSp">
        <pc:chgData name="Peter LEMASTERS" userId="S::peter.lemasters@st.com::c4f65040-d94c-4135-980f-f5d3609d8bb8" providerId="AD" clId="Web-{6750F68D-9C17-5840-4C5C-D52060CE6798}" dt="2023-10-13T14:53:00.401" v="144" actId="20577"/>
        <pc:sldMkLst>
          <pc:docMk/>
          <pc:sldMk cId="1434785534" sldId="263"/>
        </pc:sldMkLst>
        <pc:spChg chg="mod">
          <ac:chgData name="Peter LEMASTERS" userId="S::peter.lemasters@st.com::c4f65040-d94c-4135-980f-f5d3609d8bb8" providerId="AD" clId="Web-{6750F68D-9C17-5840-4C5C-D52060CE6798}" dt="2023-10-13T14:53:00.401" v="144" actId="20577"/>
          <ac:spMkLst>
            <pc:docMk/>
            <pc:sldMk cId="1434785534" sldId="263"/>
            <ac:spMk id="2" creationId="{A8E50B10-1E78-42AD-B41B-13C0928212FA}"/>
          </ac:spMkLst>
        </pc:spChg>
      </pc:sldChg>
      <pc:sldChg chg="modSp">
        <pc:chgData name="Peter LEMASTERS" userId="S::peter.lemasters@st.com::c4f65040-d94c-4135-980f-f5d3609d8bb8" providerId="AD" clId="Web-{6750F68D-9C17-5840-4C5C-D52060CE6798}" dt="2023-10-13T14:52:43.182" v="121" actId="20577"/>
        <pc:sldMkLst>
          <pc:docMk/>
          <pc:sldMk cId="3623676272" sldId="266"/>
        </pc:sldMkLst>
        <pc:spChg chg="mod">
          <ac:chgData name="Peter LEMASTERS" userId="S::peter.lemasters@st.com::c4f65040-d94c-4135-980f-f5d3609d8bb8" providerId="AD" clId="Web-{6750F68D-9C17-5840-4C5C-D52060CE6798}" dt="2023-10-13T13:51:48.809" v="19" actId="20577"/>
          <ac:spMkLst>
            <pc:docMk/>
            <pc:sldMk cId="3623676272" sldId="266"/>
            <ac:spMk id="3" creationId="{A9783DC7-CDCE-49DA-BAA3-66FE9ABFBA6E}"/>
          </ac:spMkLst>
        </pc:spChg>
        <pc:spChg chg="mod">
          <ac:chgData name="Peter LEMASTERS" userId="S::peter.lemasters@st.com::c4f65040-d94c-4135-980f-f5d3609d8bb8" providerId="AD" clId="Web-{6750F68D-9C17-5840-4C5C-D52060CE6798}" dt="2023-10-13T14:52:43.182" v="121" actId="20577"/>
          <ac:spMkLst>
            <pc:docMk/>
            <pc:sldMk cId="3623676272" sldId="266"/>
            <ac:spMk id="4" creationId="{BD914A99-7044-46AB-819C-A2F7A31BB4FB}"/>
          </ac:spMkLst>
        </pc:spChg>
      </pc:sldChg>
      <pc:sldChg chg="modSp add replId">
        <pc:chgData name="Peter LEMASTERS" userId="S::peter.lemasters@st.com::c4f65040-d94c-4135-980f-f5d3609d8bb8" providerId="AD" clId="Web-{6750F68D-9C17-5840-4C5C-D52060CE6798}" dt="2023-10-13T14:55:33.969" v="255" actId="20577"/>
        <pc:sldMkLst>
          <pc:docMk/>
          <pc:sldMk cId="1412264443" sldId="269"/>
        </pc:sldMkLst>
        <pc:spChg chg="mod">
          <ac:chgData name="Peter LEMASTERS" userId="S::peter.lemasters@st.com::c4f65040-d94c-4135-980f-f5d3609d8bb8" providerId="AD" clId="Web-{6750F68D-9C17-5840-4C5C-D52060CE6798}" dt="2023-10-13T14:55:33.969" v="255" actId="20577"/>
          <ac:spMkLst>
            <pc:docMk/>
            <pc:sldMk cId="1412264443" sldId="269"/>
            <ac:spMk id="2" creationId="{A8E50B10-1E78-42AD-B41B-13C0928212FA}"/>
          </ac:spMkLst>
        </pc:spChg>
      </pc:sldChg>
      <pc:sldChg chg="modSp add replId">
        <pc:chgData name="Peter LEMASTERS" userId="S::peter.lemasters@st.com::c4f65040-d94c-4135-980f-f5d3609d8bb8" providerId="AD" clId="Web-{6750F68D-9C17-5840-4C5C-D52060CE6798}" dt="2023-10-13T14:55:41.860" v="257" actId="20577"/>
        <pc:sldMkLst>
          <pc:docMk/>
          <pc:sldMk cId="3830699675" sldId="270"/>
        </pc:sldMkLst>
        <pc:spChg chg="mod">
          <ac:chgData name="Peter LEMASTERS" userId="S::peter.lemasters@st.com::c4f65040-d94c-4135-980f-f5d3609d8bb8" providerId="AD" clId="Web-{6750F68D-9C17-5840-4C5C-D52060CE6798}" dt="2023-10-13T14:55:41.860" v="257" actId="20577"/>
          <ac:spMkLst>
            <pc:docMk/>
            <pc:sldMk cId="3830699675" sldId="270"/>
            <ac:spMk id="2" creationId="{A8E50B10-1E78-42AD-B41B-13C0928212FA}"/>
          </ac:spMkLst>
        </pc:spChg>
      </pc:sldChg>
      <pc:sldChg chg="modSp add replId">
        <pc:chgData name="Peter LEMASTERS" userId="S::peter.lemasters@st.com::c4f65040-d94c-4135-980f-f5d3609d8bb8" providerId="AD" clId="Web-{6750F68D-9C17-5840-4C5C-D52060CE6798}" dt="2023-10-13T14:54:34.639" v="206" actId="20577"/>
        <pc:sldMkLst>
          <pc:docMk/>
          <pc:sldMk cId="2218624044" sldId="271"/>
        </pc:sldMkLst>
        <pc:spChg chg="mod">
          <ac:chgData name="Peter LEMASTERS" userId="S::peter.lemasters@st.com::c4f65040-d94c-4135-980f-f5d3609d8bb8" providerId="AD" clId="Web-{6750F68D-9C17-5840-4C5C-D52060CE6798}" dt="2023-10-13T14:54:34.639" v="206" actId="20577"/>
          <ac:spMkLst>
            <pc:docMk/>
            <pc:sldMk cId="2218624044" sldId="271"/>
            <ac:spMk id="2" creationId="{A8E50B10-1E78-42AD-B41B-13C0928212FA}"/>
          </ac:spMkLst>
        </pc:spChg>
      </pc:sldChg>
      <pc:sldChg chg="modSp add ord replId">
        <pc:chgData name="Peter LEMASTERS" userId="S::peter.lemasters@st.com::c4f65040-d94c-4135-980f-f5d3609d8bb8" providerId="AD" clId="Web-{6750F68D-9C17-5840-4C5C-D52060CE6798}" dt="2023-10-13T14:53:26.214" v="160" actId="20577"/>
        <pc:sldMkLst>
          <pc:docMk/>
          <pc:sldMk cId="355369270" sldId="272"/>
        </pc:sldMkLst>
        <pc:spChg chg="mod">
          <ac:chgData name="Peter LEMASTERS" userId="S::peter.lemasters@st.com::c4f65040-d94c-4135-980f-f5d3609d8bb8" providerId="AD" clId="Web-{6750F68D-9C17-5840-4C5C-D52060CE6798}" dt="2023-10-13T14:53:21.558" v="159" actId="20577"/>
          <ac:spMkLst>
            <pc:docMk/>
            <pc:sldMk cId="355369270" sldId="272"/>
            <ac:spMk id="3" creationId="{A9783DC7-CDCE-49DA-BAA3-66FE9ABFBA6E}"/>
          </ac:spMkLst>
        </pc:spChg>
        <pc:spChg chg="mod">
          <ac:chgData name="Peter LEMASTERS" userId="S::peter.lemasters@st.com::c4f65040-d94c-4135-980f-f5d3609d8bb8" providerId="AD" clId="Web-{6750F68D-9C17-5840-4C5C-D52060CE6798}" dt="2023-10-13T14:53:26.214" v="160" actId="20577"/>
          <ac:spMkLst>
            <pc:docMk/>
            <pc:sldMk cId="355369270" sldId="272"/>
            <ac:spMk id="4" creationId="{BD914A99-7044-46AB-819C-A2F7A31BB4FB}"/>
          </ac:spMkLst>
        </pc:spChg>
      </pc:sldChg>
      <pc:sldChg chg="modSp add replId">
        <pc:chgData name="Peter LEMASTERS" userId="S::peter.lemasters@st.com::c4f65040-d94c-4135-980f-f5d3609d8bb8" providerId="AD" clId="Web-{6750F68D-9C17-5840-4C5C-D52060CE6798}" dt="2023-10-13T14:53:46.418" v="169" actId="20577"/>
        <pc:sldMkLst>
          <pc:docMk/>
          <pc:sldMk cId="1743721885" sldId="273"/>
        </pc:sldMkLst>
        <pc:spChg chg="mod">
          <ac:chgData name="Peter LEMASTERS" userId="S::peter.lemasters@st.com::c4f65040-d94c-4135-980f-f5d3609d8bb8" providerId="AD" clId="Web-{6750F68D-9C17-5840-4C5C-D52060CE6798}" dt="2023-10-13T14:53:46.418" v="169" actId="20577"/>
          <ac:spMkLst>
            <pc:docMk/>
            <pc:sldMk cId="1743721885" sldId="273"/>
            <ac:spMk id="3" creationId="{A9783DC7-CDCE-49DA-BAA3-66FE9ABFBA6E}"/>
          </ac:spMkLst>
        </pc:spChg>
      </pc:sldChg>
      <pc:sldChg chg="add ord replId">
        <pc:chgData name="Peter LEMASTERS" userId="S::peter.lemasters@st.com::c4f65040-d94c-4135-980f-f5d3609d8bb8" providerId="AD" clId="Web-{6750F68D-9C17-5840-4C5C-D52060CE6798}" dt="2023-10-13T14:54:39.561" v="208"/>
        <pc:sldMkLst>
          <pc:docMk/>
          <pc:sldMk cId="4020094623" sldId="274"/>
        </pc:sldMkLst>
      </pc:sldChg>
      <pc:sldChg chg="add ord replId">
        <pc:chgData name="Peter LEMASTERS" userId="S::peter.lemasters@st.com::c4f65040-d94c-4135-980f-f5d3609d8bb8" providerId="AD" clId="Web-{6750F68D-9C17-5840-4C5C-D52060CE6798}" dt="2023-10-13T14:54:48.483" v="212"/>
        <pc:sldMkLst>
          <pc:docMk/>
          <pc:sldMk cId="180891400" sldId="275"/>
        </pc:sldMkLst>
      </pc:sldChg>
      <pc:sldChg chg="add replId">
        <pc:chgData name="Peter LEMASTERS" userId="S::peter.lemasters@st.com::c4f65040-d94c-4135-980f-f5d3609d8bb8" providerId="AD" clId="Web-{6750F68D-9C17-5840-4C5C-D52060CE6798}" dt="2023-10-13T14:54:45.061" v="211"/>
        <pc:sldMkLst>
          <pc:docMk/>
          <pc:sldMk cId="3676468771" sldId="276"/>
        </pc:sldMkLst>
      </pc:sldChg>
      <pc:sldChg chg="modSp add mod ord replId modClrScheme chgLayout">
        <pc:chgData name="Peter LEMASTERS" userId="S::peter.lemasters@st.com::c4f65040-d94c-4135-980f-f5d3609d8bb8" providerId="AD" clId="Web-{6750F68D-9C17-5840-4C5C-D52060CE6798}" dt="2023-10-13T14:57:47.490" v="296" actId="20577"/>
        <pc:sldMkLst>
          <pc:docMk/>
          <pc:sldMk cId="2497744350" sldId="277"/>
        </pc:sldMkLst>
        <pc:spChg chg="mod ord">
          <ac:chgData name="Peter LEMASTERS" userId="S::peter.lemasters@st.com::c4f65040-d94c-4135-980f-f5d3609d8bb8" providerId="AD" clId="Web-{6750F68D-9C17-5840-4C5C-D52060CE6798}" dt="2023-10-13T14:57:47.490" v="296" actId="20577"/>
          <ac:spMkLst>
            <pc:docMk/>
            <pc:sldMk cId="2497744350" sldId="277"/>
            <ac:spMk id="3" creationId="{A9783DC7-CDCE-49DA-BAA3-66FE9ABFBA6E}"/>
          </ac:spMkLst>
        </pc:spChg>
        <pc:spChg chg="mod ord">
          <ac:chgData name="Peter LEMASTERS" userId="S::peter.lemasters@st.com::c4f65040-d94c-4135-980f-f5d3609d8bb8" providerId="AD" clId="Web-{6750F68D-9C17-5840-4C5C-D52060CE6798}" dt="2023-10-13T14:57:25.958" v="272" actId="20577"/>
          <ac:spMkLst>
            <pc:docMk/>
            <pc:sldMk cId="2497744350" sldId="277"/>
            <ac:spMk id="4" creationId="{BD914A99-7044-46AB-819C-A2F7A31BB4FB}"/>
          </ac:spMkLst>
        </pc:spChg>
        <pc:spChg chg="mod ord">
          <ac:chgData name="Peter LEMASTERS" userId="S::peter.lemasters@st.com::c4f65040-d94c-4135-980f-f5d3609d8bb8" providerId="AD" clId="Web-{6750F68D-9C17-5840-4C5C-D52060CE6798}" dt="2023-10-13T14:57:01.832" v="270"/>
          <ac:spMkLst>
            <pc:docMk/>
            <pc:sldMk cId="2497744350" sldId="277"/>
            <ac:spMk id="28" creationId="{9D7F06DA-39CD-4139-8332-23ADB4C7DEF6}"/>
          </ac:spMkLst>
        </pc:spChg>
      </pc:sldChg>
      <pc:sldChg chg="add del replId">
        <pc:chgData name="Peter LEMASTERS" userId="S::peter.lemasters@st.com::c4f65040-d94c-4135-980f-f5d3609d8bb8" providerId="AD" clId="Web-{6750F68D-9C17-5840-4C5C-D52060CE6798}" dt="2023-10-13T14:56:27.768" v="268"/>
        <pc:sldMkLst>
          <pc:docMk/>
          <pc:sldMk cId="3558574076" sldId="278"/>
        </pc:sldMkLst>
      </pc:sldChg>
      <pc:sldChg chg="modSp add replId">
        <pc:chgData name="Peter LEMASTERS" userId="S::peter.lemasters@st.com::c4f65040-d94c-4135-980f-f5d3609d8bb8" providerId="AD" clId="Web-{6750F68D-9C17-5840-4C5C-D52060CE6798}" dt="2023-10-13T14:56:14.189" v="266" actId="20577"/>
        <pc:sldMkLst>
          <pc:docMk/>
          <pc:sldMk cId="1495418269" sldId="279"/>
        </pc:sldMkLst>
        <pc:spChg chg="mod">
          <ac:chgData name="Peter LEMASTERS" userId="S::peter.lemasters@st.com::c4f65040-d94c-4135-980f-f5d3609d8bb8" providerId="AD" clId="Web-{6750F68D-9C17-5840-4C5C-D52060CE6798}" dt="2023-10-13T14:56:14.189" v="266" actId="20577"/>
          <ac:spMkLst>
            <pc:docMk/>
            <pc:sldMk cId="1495418269" sldId="279"/>
            <ac:spMk id="2" creationId="{A8E50B10-1E78-42AD-B41B-13C0928212FA}"/>
          </ac:spMkLst>
        </pc:spChg>
      </pc:sldChg>
    </pc:docChg>
  </pc:docChgLst>
  <pc:docChgLst>
    <pc:chgData name="Peter LEMASTERS" userId="S::peter.lemasters@st.com::c4f65040-d94c-4135-980f-f5d3609d8bb8" providerId="AD" clId="Web-{E5456C60-C7AB-7375-502D-8A8B282DDD44}"/>
    <pc:docChg chg="addSld delSld modSld">
      <pc:chgData name="Peter LEMASTERS" userId="S::peter.lemasters@st.com::c4f65040-d94c-4135-980f-f5d3609d8bb8" providerId="AD" clId="Web-{E5456C60-C7AB-7375-502D-8A8B282DDD44}" dt="2024-01-19T14:39:23.224" v="1799" actId="1076"/>
      <pc:docMkLst>
        <pc:docMk/>
      </pc:docMkLst>
      <pc:sldChg chg="addSp delSp modSp">
        <pc:chgData name="Peter LEMASTERS" userId="S::peter.lemasters@st.com::c4f65040-d94c-4135-980f-f5d3609d8bb8" providerId="AD" clId="Web-{E5456C60-C7AB-7375-502D-8A8B282DDD44}" dt="2024-01-19T14:39:23.224" v="1799" actId="1076"/>
        <pc:sldMkLst>
          <pc:docMk/>
          <pc:sldMk cId="1434785534" sldId="263"/>
        </pc:sldMkLst>
        <pc:spChg chg="mod">
          <ac:chgData name="Peter LEMASTERS" userId="S::peter.lemasters@st.com::c4f65040-d94c-4135-980f-f5d3609d8bb8" providerId="AD" clId="Web-{E5456C60-C7AB-7375-502D-8A8B282DDD44}" dt="2024-01-18T21:36:56.280" v="1243" actId="20577"/>
          <ac:spMkLst>
            <pc:docMk/>
            <pc:sldMk cId="1434785534" sldId="263"/>
            <ac:spMk id="2" creationId="{A8E50B10-1E78-42AD-B41B-13C0928212FA}"/>
          </ac:spMkLst>
        </pc:spChg>
        <pc:spChg chg="mod">
          <ac:chgData name="Peter LEMASTERS" userId="S::peter.lemasters@st.com::c4f65040-d94c-4135-980f-f5d3609d8bb8" providerId="AD" clId="Web-{E5456C60-C7AB-7375-502D-8A8B282DDD44}" dt="2024-01-19T14:37:58.766" v="1784" actId="20577"/>
          <ac:spMkLst>
            <pc:docMk/>
            <pc:sldMk cId="1434785534" sldId="263"/>
            <ac:spMk id="12" creationId="{3A0AC56D-2641-CB91-E866-AC05C0D4B000}"/>
          </ac:spMkLst>
        </pc:spChg>
        <pc:picChg chg="add del mod">
          <ac:chgData name="Peter LEMASTERS" userId="S::peter.lemasters@st.com::c4f65040-d94c-4135-980f-f5d3609d8bb8" providerId="AD" clId="Web-{E5456C60-C7AB-7375-502D-8A8B282DDD44}" dt="2024-01-19T14:37:43.062" v="1780"/>
          <ac:picMkLst>
            <pc:docMk/>
            <pc:sldMk cId="1434785534" sldId="263"/>
            <ac:picMk id="4" creationId="{47550336-1713-2E99-58E1-7EED5385842E}"/>
          </ac:picMkLst>
        </pc:picChg>
        <pc:picChg chg="add mod modCrop">
          <ac:chgData name="Peter LEMASTERS" userId="S::peter.lemasters@st.com::c4f65040-d94c-4135-980f-f5d3609d8bb8" providerId="AD" clId="Web-{E5456C60-C7AB-7375-502D-8A8B282DDD44}" dt="2024-01-19T14:39:23.224" v="1799" actId="1076"/>
          <ac:picMkLst>
            <pc:docMk/>
            <pc:sldMk cId="1434785534" sldId="263"/>
            <ac:picMk id="5" creationId="{67ADE124-43BE-F3B7-B30A-0A3FDCA08D6A}"/>
          </ac:picMkLst>
        </pc:picChg>
        <pc:picChg chg="del mod">
          <ac:chgData name="Peter LEMASTERS" userId="S::peter.lemasters@st.com::c4f65040-d94c-4135-980f-f5d3609d8bb8" providerId="AD" clId="Web-{E5456C60-C7AB-7375-502D-8A8B282DDD44}" dt="2024-01-19T14:37:53.203" v="1782"/>
          <ac:picMkLst>
            <pc:docMk/>
            <pc:sldMk cId="1434785534" sldId="263"/>
            <ac:picMk id="9" creationId="{5B5328D8-B513-4E4B-8591-80831C84B48C}"/>
          </ac:picMkLst>
        </pc:picChg>
        <pc:cxnChg chg="add mod">
          <ac:chgData name="Peter LEMASTERS" userId="S::peter.lemasters@st.com::c4f65040-d94c-4135-980f-f5d3609d8bb8" providerId="AD" clId="Web-{E5456C60-C7AB-7375-502D-8A8B282DDD44}" dt="2024-01-18T21:35:44.670" v="1225" actId="14100"/>
          <ac:cxnSpMkLst>
            <pc:docMk/>
            <pc:sldMk cId="1434785534" sldId="263"/>
            <ac:cxnSpMk id="3" creationId="{BFC12099-7D3C-FB33-992C-AE1846EC1A5D}"/>
          </ac:cxnSpMkLst>
        </pc:cxnChg>
      </pc:sldChg>
      <pc:sldChg chg="modSp">
        <pc:chgData name="Peter LEMASTERS" userId="S::peter.lemasters@st.com::c4f65040-d94c-4135-980f-f5d3609d8bb8" providerId="AD" clId="Web-{E5456C60-C7AB-7375-502D-8A8B282DDD44}" dt="2024-01-19T14:07:49.403" v="1271" actId="20577"/>
        <pc:sldMkLst>
          <pc:docMk/>
          <pc:sldMk cId="1743721885" sldId="273"/>
        </pc:sldMkLst>
        <pc:spChg chg="mod">
          <ac:chgData name="Peter LEMASTERS" userId="S::peter.lemasters@st.com::c4f65040-d94c-4135-980f-f5d3609d8bb8" providerId="AD" clId="Web-{E5456C60-C7AB-7375-502D-8A8B282DDD44}" dt="2024-01-19T14:07:49.403" v="1271" actId="20577"/>
          <ac:spMkLst>
            <pc:docMk/>
            <pc:sldMk cId="1743721885" sldId="273"/>
            <ac:spMk id="4" creationId="{BD914A99-7044-46AB-819C-A2F7A31BB4FB}"/>
          </ac:spMkLst>
        </pc:spChg>
      </pc:sldChg>
      <pc:sldChg chg="delSp modSp">
        <pc:chgData name="Peter LEMASTERS" userId="S::peter.lemasters@st.com::c4f65040-d94c-4135-980f-f5d3609d8bb8" providerId="AD" clId="Web-{E5456C60-C7AB-7375-502D-8A8B282DDD44}" dt="2024-01-18T21:04:19.228" v="39" actId="20577"/>
        <pc:sldMkLst>
          <pc:docMk/>
          <pc:sldMk cId="2482027117" sldId="286"/>
        </pc:sldMkLst>
        <pc:spChg chg="mod">
          <ac:chgData name="Peter LEMASTERS" userId="S::peter.lemasters@st.com::c4f65040-d94c-4135-980f-f5d3609d8bb8" providerId="AD" clId="Web-{E5456C60-C7AB-7375-502D-8A8B282DDD44}" dt="2024-01-18T21:04:19.228" v="39" actId="20577"/>
          <ac:spMkLst>
            <pc:docMk/>
            <pc:sldMk cId="2482027117" sldId="286"/>
            <ac:spMk id="3" creationId="{6CA91197-4DDF-F5FC-3BD6-4B35B3F687AE}"/>
          </ac:spMkLst>
        </pc:spChg>
        <pc:picChg chg="del">
          <ac:chgData name="Peter LEMASTERS" userId="S::peter.lemasters@st.com::c4f65040-d94c-4135-980f-f5d3609d8bb8" providerId="AD" clId="Web-{E5456C60-C7AB-7375-502D-8A8B282DDD44}" dt="2024-01-18T21:03:35.555" v="0"/>
          <ac:picMkLst>
            <pc:docMk/>
            <pc:sldMk cId="2482027117" sldId="286"/>
            <ac:picMk id="4" creationId="{A02977B5-CD75-3819-9BEE-71108F604EC0}"/>
          </ac:picMkLst>
        </pc:picChg>
      </pc:sldChg>
      <pc:sldChg chg="addSp delSp modSp">
        <pc:chgData name="Peter LEMASTERS" userId="S::peter.lemasters@st.com::c4f65040-d94c-4135-980f-f5d3609d8bb8" providerId="AD" clId="Web-{E5456C60-C7AB-7375-502D-8A8B282DDD44}" dt="2024-01-18T21:28:48.959" v="1097"/>
        <pc:sldMkLst>
          <pc:docMk/>
          <pc:sldMk cId="246985568" sldId="288"/>
        </pc:sldMkLst>
        <pc:spChg chg="mod">
          <ac:chgData name="Peter LEMASTERS" userId="S::peter.lemasters@st.com::c4f65040-d94c-4135-980f-f5d3609d8bb8" providerId="AD" clId="Web-{E5456C60-C7AB-7375-502D-8A8B282DDD44}" dt="2024-01-18T21:28:21.568" v="1076" actId="20577"/>
          <ac:spMkLst>
            <pc:docMk/>
            <pc:sldMk cId="246985568" sldId="288"/>
            <ac:spMk id="2" creationId="{DAF0C915-F484-BA5C-5AA7-C07AC24449A4}"/>
          </ac:spMkLst>
        </pc:spChg>
        <pc:spChg chg="mod">
          <ac:chgData name="Peter LEMASTERS" userId="S::peter.lemasters@st.com::c4f65040-d94c-4135-980f-f5d3609d8bb8" providerId="AD" clId="Web-{E5456C60-C7AB-7375-502D-8A8B282DDD44}" dt="2024-01-18T21:06:03.136" v="82" actId="20577"/>
          <ac:spMkLst>
            <pc:docMk/>
            <pc:sldMk cId="246985568" sldId="288"/>
            <ac:spMk id="3" creationId="{9C42AF70-D0CB-E713-6AE7-8ACCFEB00AA6}"/>
          </ac:spMkLst>
        </pc:spChg>
        <pc:picChg chg="del">
          <ac:chgData name="Peter LEMASTERS" userId="S::peter.lemasters@st.com::c4f65040-d94c-4135-980f-f5d3609d8bb8" providerId="AD" clId="Web-{E5456C60-C7AB-7375-502D-8A8B282DDD44}" dt="2024-01-18T21:06:14.152" v="83"/>
          <ac:picMkLst>
            <pc:docMk/>
            <pc:sldMk cId="246985568" sldId="288"/>
            <ac:picMk id="4" creationId="{F60C7C3C-1203-F21D-A51E-9B458A5BD1BB}"/>
          </ac:picMkLst>
        </pc:picChg>
        <pc:picChg chg="add mod">
          <ac:chgData name="Peter LEMASTERS" userId="S::peter.lemasters@st.com::c4f65040-d94c-4135-980f-f5d3609d8bb8" providerId="AD" clId="Web-{E5456C60-C7AB-7375-502D-8A8B282DDD44}" dt="2024-01-18T21:28:04.692" v="1072" actId="1076"/>
          <ac:picMkLst>
            <pc:docMk/>
            <pc:sldMk cId="246985568" sldId="288"/>
            <ac:picMk id="5" creationId="{A323A4F5-3677-1FEC-317F-03982DEAA6B2}"/>
          </ac:picMkLst>
        </pc:picChg>
        <pc:picChg chg="add mod">
          <ac:chgData name="Peter LEMASTERS" userId="S::peter.lemasters@st.com::c4f65040-d94c-4135-980f-f5d3609d8bb8" providerId="AD" clId="Web-{E5456C60-C7AB-7375-502D-8A8B282DDD44}" dt="2024-01-18T21:25:40.127" v="1006" actId="1076"/>
          <ac:picMkLst>
            <pc:docMk/>
            <pc:sldMk cId="246985568" sldId="288"/>
            <ac:picMk id="6" creationId="{563AB36C-4E72-300B-E989-2A8E881F07F9}"/>
          </ac:picMkLst>
        </pc:picChg>
        <pc:picChg chg="add del mod">
          <ac:chgData name="Peter LEMASTERS" userId="S::peter.lemasters@st.com::c4f65040-d94c-4135-980f-f5d3609d8bb8" providerId="AD" clId="Web-{E5456C60-C7AB-7375-502D-8A8B282DDD44}" dt="2024-01-18T21:28:48.959" v="1097"/>
          <ac:picMkLst>
            <pc:docMk/>
            <pc:sldMk cId="246985568" sldId="288"/>
            <ac:picMk id="7" creationId="{751CFCDD-B3F6-36A0-516F-7696333AA824}"/>
          </ac:picMkLst>
        </pc:picChg>
      </pc:sldChg>
      <pc:sldChg chg="del">
        <pc:chgData name="Peter LEMASTERS" userId="S::peter.lemasters@st.com::c4f65040-d94c-4135-980f-f5d3609d8bb8" providerId="AD" clId="Web-{E5456C60-C7AB-7375-502D-8A8B282DDD44}" dt="2024-01-19T14:08:52.485" v="1272"/>
        <pc:sldMkLst>
          <pc:docMk/>
          <pc:sldMk cId="206328754" sldId="304"/>
        </pc:sldMkLst>
      </pc:sldChg>
      <pc:sldChg chg="addSp delSp modSp del">
        <pc:chgData name="Peter LEMASTERS" userId="S::peter.lemasters@st.com::c4f65040-d94c-4135-980f-f5d3609d8bb8" providerId="AD" clId="Web-{E5456C60-C7AB-7375-502D-8A8B282DDD44}" dt="2024-01-19T14:19:45.807" v="1540"/>
        <pc:sldMkLst>
          <pc:docMk/>
          <pc:sldMk cId="3278464006" sldId="305"/>
        </pc:sldMkLst>
        <pc:spChg chg="del">
          <ac:chgData name="Peter LEMASTERS" userId="S::peter.lemasters@st.com::c4f65040-d94c-4135-980f-f5d3609d8bb8" providerId="AD" clId="Web-{E5456C60-C7AB-7375-502D-8A8B282DDD44}" dt="2024-01-19T14:10:49.680" v="1289"/>
          <ac:spMkLst>
            <pc:docMk/>
            <pc:sldMk cId="3278464006" sldId="305"/>
            <ac:spMk id="2" creationId="{33A28ACD-E4FB-9374-4B74-C870755CAA57}"/>
          </ac:spMkLst>
        </pc:spChg>
        <pc:spChg chg="mod">
          <ac:chgData name="Peter LEMASTERS" userId="S::peter.lemasters@st.com::c4f65040-d94c-4135-980f-f5d3609d8bb8" providerId="AD" clId="Web-{E5456C60-C7AB-7375-502D-8A8B282DDD44}" dt="2024-01-19T14:14:34.022" v="1355" actId="1076"/>
          <ac:spMkLst>
            <pc:docMk/>
            <pc:sldMk cId="3278464006" sldId="305"/>
            <ac:spMk id="3" creationId="{2A5DE517-C6F7-3EAC-46C2-A6D794D61037}"/>
          </ac:spMkLst>
        </pc:spChg>
        <pc:spChg chg="add mod topLvl">
          <ac:chgData name="Peter LEMASTERS" userId="S::peter.lemasters@st.com::c4f65040-d94c-4135-980f-f5d3609d8bb8" providerId="AD" clId="Web-{E5456C60-C7AB-7375-502D-8A8B282DDD44}" dt="2024-01-19T14:17:11.657" v="1437"/>
          <ac:spMkLst>
            <pc:docMk/>
            <pc:sldMk cId="3278464006" sldId="305"/>
            <ac:spMk id="6" creationId="{31662FEE-E03B-766F-1CCA-AFC22DA941DB}"/>
          </ac:spMkLst>
        </pc:spChg>
        <pc:spChg chg="add mod topLvl">
          <ac:chgData name="Peter LEMASTERS" userId="S::peter.lemasters@st.com::c4f65040-d94c-4135-980f-f5d3609d8bb8" providerId="AD" clId="Web-{E5456C60-C7AB-7375-502D-8A8B282DDD44}" dt="2024-01-19T14:17:11.657" v="1437"/>
          <ac:spMkLst>
            <pc:docMk/>
            <pc:sldMk cId="3278464006" sldId="305"/>
            <ac:spMk id="10" creationId="{D69777D2-A638-2993-1A41-49882BEC4289}"/>
          </ac:spMkLst>
        </pc:spChg>
        <pc:spChg chg="add mod topLvl">
          <ac:chgData name="Peter LEMASTERS" userId="S::peter.lemasters@st.com::c4f65040-d94c-4135-980f-f5d3609d8bb8" providerId="AD" clId="Web-{E5456C60-C7AB-7375-502D-8A8B282DDD44}" dt="2024-01-19T14:17:11.657" v="1437"/>
          <ac:spMkLst>
            <pc:docMk/>
            <pc:sldMk cId="3278464006" sldId="305"/>
            <ac:spMk id="14" creationId="{413BC543-2297-A853-BA3C-250AB634D9F5}"/>
          </ac:spMkLst>
        </pc:spChg>
        <pc:spChg chg="add mod topLvl">
          <ac:chgData name="Peter LEMASTERS" userId="S::peter.lemasters@st.com::c4f65040-d94c-4135-980f-f5d3609d8bb8" providerId="AD" clId="Web-{E5456C60-C7AB-7375-502D-8A8B282DDD44}" dt="2024-01-19T14:17:11.657" v="1437"/>
          <ac:spMkLst>
            <pc:docMk/>
            <pc:sldMk cId="3278464006" sldId="305"/>
            <ac:spMk id="18" creationId="{ED046457-330D-61F9-B252-DB06F6C632B5}"/>
          </ac:spMkLst>
        </pc:spChg>
        <pc:grpChg chg="add del mod">
          <ac:chgData name="Peter LEMASTERS" userId="S::peter.lemasters@st.com::c4f65040-d94c-4135-980f-f5d3609d8bb8" providerId="AD" clId="Web-{E5456C60-C7AB-7375-502D-8A8B282DDD44}" dt="2024-01-19T14:17:11.657" v="1437"/>
          <ac:grpSpMkLst>
            <pc:docMk/>
            <pc:sldMk cId="3278464006" sldId="305"/>
            <ac:grpSpMk id="21" creationId="{F7AE4E4E-219A-A27F-2B98-A2784470B498}"/>
          </ac:grpSpMkLst>
        </pc:grpChg>
        <pc:picChg chg="add del mod topLvl">
          <ac:chgData name="Peter LEMASTERS" userId="S::peter.lemasters@st.com::c4f65040-d94c-4135-980f-f5d3609d8bb8" providerId="AD" clId="Web-{E5456C60-C7AB-7375-502D-8A8B282DDD44}" dt="2024-01-19T14:17:15.829" v="1438"/>
          <ac:picMkLst>
            <pc:docMk/>
            <pc:sldMk cId="3278464006" sldId="305"/>
            <ac:picMk id="4" creationId="{B4006404-D16D-B33B-274D-1F39DDE9ED73}"/>
          </ac:picMkLst>
        </pc:picChg>
        <pc:cxnChg chg="add mod topLvl">
          <ac:chgData name="Peter LEMASTERS" userId="S::peter.lemasters@st.com::c4f65040-d94c-4135-980f-f5d3609d8bb8" providerId="AD" clId="Web-{E5456C60-C7AB-7375-502D-8A8B282DDD44}" dt="2024-01-19T14:17:11.657" v="1437"/>
          <ac:cxnSpMkLst>
            <pc:docMk/>
            <pc:sldMk cId="3278464006" sldId="305"/>
            <ac:cxnSpMk id="8" creationId="{C12FE684-965F-B227-828D-1D7CB9DAB609}"/>
          </ac:cxnSpMkLst>
        </pc:cxnChg>
        <pc:cxnChg chg="add mod topLvl">
          <ac:chgData name="Peter LEMASTERS" userId="S::peter.lemasters@st.com::c4f65040-d94c-4135-980f-f5d3609d8bb8" providerId="AD" clId="Web-{E5456C60-C7AB-7375-502D-8A8B282DDD44}" dt="2024-01-19T14:17:11.657" v="1437"/>
          <ac:cxnSpMkLst>
            <pc:docMk/>
            <pc:sldMk cId="3278464006" sldId="305"/>
            <ac:cxnSpMk id="12" creationId="{1E256B6E-DD46-4662-6A6D-AF0443A480F8}"/>
          </ac:cxnSpMkLst>
        </pc:cxnChg>
        <pc:cxnChg chg="add mod topLvl">
          <ac:chgData name="Peter LEMASTERS" userId="S::peter.lemasters@st.com::c4f65040-d94c-4135-980f-f5d3609d8bb8" providerId="AD" clId="Web-{E5456C60-C7AB-7375-502D-8A8B282DDD44}" dt="2024-01-19T14:17:11.657" v="1437"/>
          <ac:cxnSpMkLst>
            <pc:docMk/>
            <pc:sldMk cId="3278464006" sldId="305"/>
            <ac:cxnSpMk id="16" creationId="{8631AF17-2792-2CAE-E12F-2C2D54B6EA57}"/>
          </ac:cxnSpMkLst>
        </pc:cxnChg>
        <pc:cxnChg chg="add mod topLvl">
          <ac:chgData name="Peter LEMASTERS" userId="S::peter.lemasters@st.com::c4f65040-d94c-4135-980f-f5d3609d8bb8" providerId="AD" clId="Web-{E5456C60-C7AB-7375-502D-8A8B282DDD44}" dt="2024-01-19T14:17:11.657" v="1437"/>
          <ac:cxnSpMkLst>
            <pc:docMk/>
            <pc:sldMk cId="3278464006" sldId="305"/>
            <ac:cxnSpMk id="20" creationId="{AAF7E13A-7A1C-FB25-5254-CDCE02A90291}"/>
          </ac:cxnSpMkLst>
        </pc:cxnChg>
      </pc:sldChg>
      <pc:sldChg chg="modSp">
        <pc:chgData name="Peter LEMASTERS" userId="S::peter.lemasters@st.com::c4f65040-d94c-4135-980f-f5d3609d8bb8" providerId="AD" clId="Web-{E5456C60-C7AB-7375-502D-8A8B282DDD44}" dt="2024-01-18T21:16:47.602" v="581" actId="20577"/>
        <pc:sldMkLst>
          <pc:docMk/>
          <pc:sldMk cId="2300838391" sldId="307"/>
        </pc:sldMkLst>
        <pc:spChg chg="mod">
          <ac:chgData name="Peter LEMASTERS" userId="S::peter.lemasters@st.com::c4f65040-d94c-4135-980f-f5d3609d8bb8" providerId="AD" clId="Web-{E5456C60-C7AB-7375-502D-8A8B282DDD44}" dt="2024-01-18T21:16:47.602" v="581" actId="20577"/>
          <ac:spMkLst>
            <pc:docMk/>
            <pc:sldMk cId="2300838391" sldId="307"/>
            <ac:spMk id="2" creationId="{509D239A-4996-3A71-B9C9-5D5D1A656A47}"/>
          </ac:spMkLst>
        </pc:spChg>
      </pc:sldChg>
      <pc:sldChg chg="addSp modSp new">
        <pc:chgData name="Peter LEMASTERS" userId="S::peter.lemasters@st.com::c4f65040-d94c-4135-980f-f5d3609d8bb8" providerId="AD" clId="Web-{E5456C60-C7AB-7375-502D-8A8B282DDD44}" dt="2024-01-18T21:16:15.273" v="514" actId="20577"/>
        <pc:sldMkLst>
          <pc:docMk/>
          <pc:sldMk cId="2331724942" sldId="308"/>
        </pc:sldMkLst>
        <pc:spChg chg="mod">
          <ac:chgData name="Peter LEMASTERS" userId="S::peter.lemasters@st.com::c4f65040-d94c-4135-980f-f5d3609d8bb8" providerId="AD" clId="Web-{E5456C60-C7AB-7375-502D-8A8B282DDD44}" dt="2024-01-18T21:16:15.273" v="514" actId="20577"/>
          <ac:spMkLst>
            <pc:docMk/>
            <pc:sldMk cId="2331724942" sldId="308"/>
            <ac:spMk id="2" creationId="{481479CF-7E14-3B62-23AB-C02021F38F7C}"/>
          </ac:spMkLst>
        </pc:spChg>
        <pc:spChg chg="mod">
          <ac:chgData name="Peter LEMASTERS" userId="S::peter.lemasters@st.com::c4f65040-d94c-4135-980f-f5d3609d8bb8" providerId="AD" clId="Web-{E5456C60-C7AB-7375-502D-8A8B282DDD44}" dt="2024-01-18T21:04:26.478" v="50" actId="20577"/>
          <ac:spMkLst>
            <pc:docMk/>
            <pc:sldMk cId="2331724942" sldId="308"/>
            <ac:spMk id="3" creationId="{A4EA336F-7837-4279-33BD-382BF3856CB6}"/>
          </ac:spMkLst>
        </pc:spChg>
        <pc:picChg chg="add mod">
          <ac:chgData name="Peter LEMASTERS" userId="S::peter.lemasters@st.com::c4f65040-d94c-4135-980f-f5d3609d8bb8" providerId="AD" clId="Web-{E5456C60-C7AB-7375-502D-8A8B282DDD44}" dt="2024-01-18T21:07:14.903" v="92" actId="1076"/>
          <ac:picMkLst>
            <pc:docMk/>
            <pc:sldMk cId="2331724942" sldId="308"/>
            <ac:picMk id="4" creationId="{5DFD1AD1-581F-C522-706B-300DFCE3F86B}"/>
          </ac:picMkLst>
        </pc:picChg>
      </pc:sldChg>
      <pc:sldChg chg="addSp modSp new">
        <pc:chgData name="Peter LEMASTERS" userId="S::peter.lemasters@st.com::c4f65040-d94c-4135-980f-f5d3609d8bb8" providerId="AD" clId="Web-{E5456C60-C7AB-7375-502D-8A8B282DDD44}" dt="2024-01-18T21:20:24.652" v="761" actId="14100"/>
        <pc:sldMkLst>
          <pc:docMk/>
          <pc:sldMk cId="2839804954" sldId="309"/>
        </pc:sldMkLst>
        <pc:spChg chg="mod">
          <ac:chgData name="Peter LEMASTERS" userId="S::peter.lemasters@st.com::c4f65040-d94c-4135-980f-f5d3609d8bb8" providerId="AD" clId="Web-{E5456C60-C7AB-7375-502D-8A8B282DDD44}" dt="2024-01-18T21:20:20.074" v="758" actId="20577"/>
          <ac:spMkLst>
            <pc:docMk/>
            <pc:sldMk cId="2839804954" sldId="309"/>
            <ac:spMk id="2" creationId="{14817933-DC4D-D001-4AC1-8884933D9AC2}"/>
          </ac:spMkLst>
        </pc:spChg>
        <pc:spChg chg="mod">
          <ac:chgData name="Peter LEMASTERS" userId="S::peter.lemasters@st.com::c4f65040-d94c-4135-980f-f5d3609d8bb8" providerId="AD" clId="Web-{E5456C60-C7AB-7375-502D-8A8B282DDD44}" dt="2024-01-18T21:05:42.089" v="70" actId="20577"/>
          <ac:spMkLst>
            <pc:docMk/>
            <pc:sldMk cId="2839804954" sldId="309"/>
            <ac:spMk id="3" creationId="{9BFCBDCC-440E-435C-115D-856D300FB6EB}"/>
          </ac:spMkLst>
        </pc:spChg>
        <pc:picChg chg="add mod">
          <ac:chgData name="Peter LEMASTERS" userId="S::peter.lemasters@st.com::c4f65040-d94c-4135-980f-f5d3609d8bb8" providerId="AD" clId="Web-{E5456C60-C7AB-7375-502D-8A8B282DDD44}" dt="2024-01-18T21:20:24.652" v="761" actId="14100"/>
          <ac:picMkLst>
            <pc:docMk/>
            <pc:sldMk cId="2839804954" sldId="309"/>
            <ac:picMk id="4" creationId="{AC362FE3-BB34-5778-7678-2B993877287F}"/>
          </ac:picMkLst>
        </pc:picChg>
      </pc:sldChg>
      <pc:sldChg chg="addSp delSp modSp new">
        <pc:chgData name="Peter LEMASTERS" userId="S::peter.lemasters@st.com::c4f65040-d94c-4135-980f-f5d3609d8bb8" providerId="AD" clId="Web-{E5456C60-C7AB-7375-502D-8A8B282DDD44}" dt="2024-01-18T21:18:28.057" v="614" actId="14100"/>
        <pc:sldMkLst>
          <pc:docMk/>
          <pc:sldMk cId="1189383148" sldId="310"/>
        </pc:sldMkLst>
        <pc:spChg chg="del">
          <ac:chgData name="Peter LEMASTERS" userId="S::peter.lemasters@st.com::c4f65040-d94c-4135-980f-f5d3609d8bb8" providerId="AD" clId="Web-{E5456C60-C7AB-7375-502D-8A8B282DDD44}" dt="2024-01-18T21:13:14.285" v="374"/>
          <ac:spMkLst>
            <pc:docMk/>
            <pc:sldMk cId="1189383148" sldId="310"/>
            <ac:spMk id="2" creationId="{66C87A01-F853-798D-DE41-2410D054D900}"/>
          </ac:spMkLst>
        </pc:spChg>
        <pc:spChg chg="mod">
          <ac:chgData name="Peter LEMASTERS" userId="S::peter.lemasters@st.com::c4f65040-d94c-4135-980f-f5d3609d8bb8" providerId="AD" clId="Web-{E5456C60-C7AB-7375-502D-8A8B282DDD44}" dt="2024-01-18T21:18:18.181" v="612" actId="20577"/>
          <ac:spMkLst>
            <pc:docMk/>
            <pc:sldMk cId="1189383148" sldId="310"/>
            <ac:spMk id="3" creationId="{7418A25A-323B-1BAA-98DE-10883D64BF18}"/>
          </ac:spMkLst>
        </pc:spChg>
        <pc:picChg chg="add mod">
          <ac:chgData name="Peter LEMASTERS" userId="S::peter.lemasters@st.com::c4f65040-d94c-4135-980f-f5d3609d8bb8" providerId="AD" clId="Web-{E5456C60-C7AB-7375-502D-8A8B282DDD44}" dt="2024-01-18T21:18:28.057" v="614" actId="14100"/>
          <ac:picMkLst>
            <pc:docMk/>
            <pc:sldMk cId="1189383148" sldId="310"/>
            <ac:picMk id="4" creationId="{FF44B363-8DAC-0D08-7927-DF244ABE303E}"/>
          </ac:picMkLst>
        </pc:picChg>
        <pc:picChg chg="add mod">
          <ac:chgData name="Peter LEMASTERS" userId="S::peter.lemasters@st.com::c4f65040-d94c-4135-980f-f5d3609d8bb8" providerId="AD" clId="Web-{E5456C60-C7AB-7375-502D-8A8B282DDD44}" dt="2024-01-18T21:17:55.087" v="595"/>
          <ac:picMkLst>
            <pc:docMk/>
            <pc:sldMk cId="1189383148" sldId="310"/>
            <ac:picMk id="5" creationId="{CF9A4EE4-5573-822A-A5AF-224C39FF3287}"/>
          </ac:picMkLst>
        </pc:picChg>
      </pc:sldChg>
      <pc:sldChg chg="addSp modSp new">
        <pc:chgData name="Peter LEMASTERS" userId="S::peter.lemasters@st.com::c4f65040-d94c-4135-980f-f5d3609d8bb8" providerId="AD" clId="Web-{E5456C60-C7AB-7375-502D-8A8B282DDD44}" dt="2024-01-19T14:24:18.074" v="1739" actId="20577"/>
        <pc:sldMkLst>
          <pc:docMk/>
          <pc:sldMk cId="2121117474" sldId="311"/>
        </pc:sldMkLst>
        <pc:spChg chg="mod">
          <ac:chgData name="Peter LEMASTERS" userId="S::peter.lemasters@st.com::c4f65040-d94c-4135-980f-f5d3609d8bb8" providerId="AD" clId="Web-{E5456C60-C7AB-7375-502D-8A8B282DDD44}" dt="2024-01-19T14:24:18.074" v="1739" actId="20577"/>
          <ac:spMkLst>
            <pc:docMk/>
            <pc:sldMk cId="2121117474" sldId="311"/>
            <ac:spMk id="2" creationId="{A2C61551-01DC-5380-6DC2-208A44C61F2D}"/>
          </ac:spMkLst>
        </pc:spChg>
        <pc:spChg chg="mod">
          <ac:chgData name="Peter LEMASTERS" userId="S::peter.lemasters@st.com::c4f65040-d94c-4135-980f-f5d3609d8bb8" providerId="AD" clId="Web-{E5456C60-C7AB-7375-502D-8A8B282DDD44}" dt="2024-01-18T21:28:31.662" v="1092" actId="20577"/>
          <ac:spMkLst>
            <pc:docMk/>
            <pc:sldMk cId="2121117474" sldId="311"/>
            <ac:spMk id="3" creationId="{745D91B7-2CFE-BCFA-2754-8179CDE00CF3}"/>
          </ac:spMkLst>
        </pc:spChg>
        <pc:picChg chg="add mod">
          <ac:chgData name="Peter LEMASTERS" userId="S::peter.lemasters@st.com::c4f65040-d94c-4135-980f-f5d3609d8bb8" providerId="AD" clId="Web-{E5456C60-C7AB-7375-502D-8A8B282DDD44}" dt="2024-01-18T21:29:51.382" v="1144" actId="1076"/>
          <ac:picMkLst>
            <pc:docMk/>
            <pc:sldMk cId="2121117474" sldId="311"/>
            <ac:picMk id="4" creationId="{D6EA43AF-3F41-1ECD-8407-9B648EA2BDCD}"/>
          </ac:picMkLst>
        </pc:picChg>
      </pc:sldChg>
      <pc:sldChg chg="addSp modSp new">
        <pc:chgData name="Peter LEMASTERS" userId="S::peter.lemasters@st.com::c4f65040-d94c-4135-980f-f5d3609d8bb8" providerId="AD" clId="Web-{E5456C60-C7AB-7375-502D-8A8B282DDD44}" dt="2024-01-19T14:23:11.820" v="1687" actId="1076"/>
        <pc:sldMkLst>
          <pc:docMk/>
          <pc:sldMk cId="1030530721" sldId="312"/>
        </pc:sldMkLst>
        <pc:spChg chg="mod">
          <ac:chgData name="Peter LEMASTERS" userId="S::peter.lemasters@st.com::c4f65040-d94c-4135-980f-f5d3609d8bb8" providerId="AD" clId="Web-{E5456C60-C7AB-7375-502D-8A8B282DDD44}" dt="2024-01-19T14:19:33.994" v="1539" actId="20577"/>
          <ac:spMkLst>
            <pc:docMk/>
            <pc:sldMk cId="1030530721" sldId="312"/>
            <ac:spMk id="2" creationId="{667D0170-BCAC-6778-481B-7A1A6F5F29EA}"/>
          </ac:spMkLst>
        </pc:spChg>
        <pc:spChg chg="mod">
          <ac:chgData name="Peter LEMASTERS" userId="S::peter.lemasters@st.com::c4f65040-d94c-4135-980f-f5d3609d8bb8" providerId="AD" clId="Web-{E5456C60-C7AB-7375-502D-8A8B282DDD44}" dt="2024-01-19T14:15:30.448" v="1370" actId="20577"/>
          <ac:spMkLst>
            <pc:docMk/>
            <pc:sldMk cId="1030530721" sldId="312"/>
            <ac:spMk id="3" creationId="{16AB84B6-5730-EF01-66A5-4C5F090E4E63}"/>
          </ac:spMkLst>
        </pc:spChg>
        <pc:spChg chg="add mod">
          <ac:chgData name="Peter LEMASTERS" userId="S::peter.lemasters@st.com::c4f65040-d94c-4135-980f-f5d3609d8bb8" providerId="AD" clId="Web-{E5456C60-C7AB-7375-502D-8A8B282DDD44}" dt="2024-01-19T14:17:55.597" v="1454" actId="1076"/>
          <ac:spMkLst>
            <pc:docMk/>
            <pc:sldMk cId="1030530721" sldId="312"/>
            <ac:spMk id="7" creationId="{4A2932CA-36E4-A1A7-85CE-C8623FDEFCB7}"/>
          </ac:spMkLst>
        </pc:spChg>
        <pc:spChg chg="add mod">
          <ac:chgData name="Peter LEMASTERS" userId="S::peter.lemasters@st.com::c4f65040-d94c-4135-980f-f5d3609d8bb8" providerId="AD" clId="Web-{E5456C60-C7AB-7375-502D-8A8B282DDD44}" dt="2024-01-19T14:18:07.411" v="1459" actId="1076"/>
          <ac:spMkLst>
            <pc:docMk/>
            <pc:sldMk cId="1030530721" sldId="312"/>
            <ac:spMk id="11" creationId="{E08B2866-9F70-0AF8-18C6-B818A1AE8374}"/>
          </ac:spMkLst>
        </pc:spChg>
        <pc:spChg chg="add mod">
          <ac:chgData name="Peter LEMASTERS" userId="S::peter.lemasters@st.com::c4f65040-d94c-4135-980f-f5d3609d8bb8" providerId="AD" clId="Web-{E5456C60-C7AB-7375-502D-8A8B282DDD44}" dt="2024-01-19T14:18:15.427" v="1462" actId="1076"/>
          <ac:spMkLst>
            <pc:docMk/>
            <pc:sldMk cId="1030530721" sldId="312"/>
            <ac:spMk id="15" creationId="{6A6DD2B8-6F2C-B473-918F-3D0423E84010}"/>
          </ac:spMkLst>
        </pc:spChg>
        <pc:spChg chg="add mod">
          <ac:chgData name="Peter LEMASTERS" userId="S::peter.lemasters@st.com::c4f65040-d94c-4135-980f-f5d3609d8bb8" providerId="AD" clId="Web-{E5456C60-C7AB-7375-502D-8A8B282DDD44}" dt="2024-01-19T14:17:54.769" v="1453" actId="1076"/>
          <ac:spMkLst>
            <pc:docMk/>
            <pc:sldMk cId="1030530721" sldId="312"/>
            <ac:spMk id="19" creationId="{C129A1A9-FA2A-4C76-9638-EC9D3736E41A}"/>
          </ac:spMkLst>
        </pc:spChg>
        <pc:spChg chg="add mod">
          <ac:chgData name="Peter LEMASTERS" userId="S::peter.lemasters@st.com::c4f65040-d94c-4135-980f-f5d3609d8bb8" providerId="AD" clId="Web-{E5456C60-C7AB-7375-502D-8A8B282DDD44}" dt="2024-01-19T14:21:10.688" v="1609" actId="20577"/>
          <ac:spMkLst>
            <pc:docMk/>
            <pc:sldMk cId="1030530721" sldId="312"/>
            <ac:spMk id="22" creationId="{89955ACB-EC2B-D91F-BF89-BA9E4C8BDD3B}"/>
          </ac:spMkLst>
        </pc:spChg>
        <pc:spChg chg="add mod">
          <ac:chgData name="Peter LEMASTERS" userId="S::peter.lemasters@st.com::c4f65040-d94c-4135-980f-f5d3609d8bb8" providerId="AD" clId="Web-{E5456C60-C7AB-7375-502D-8A8B282DDD44}" dt="2024-01-19T14:21:55.659" v="1627" actId="14100"/>
          <ac:spMkLst>
            <pc:docMk/>
            <pc:sldMk cId="1030530721" sldId="312"/>
            <ac:spMk id="23" creationId="{BC26D031-19CB-1317-0F76-CAA5F23BDFDF}"/>
          </ac:spMkLst>
        </pc:spChg>
        <pc:spChg chg="add mod">
          <ac:chgData name="Peter LEMASTERS" userId="S::peter.lemasters@st.com::c4f65040-d94c-4135-980f-f5d3609d8bb8" providerId="AD" clId="Web-{E5456C60-C7AB-7375-502D-8A8B282DDD44}" dt="2024-01-19T14:22:30.880" v="1656" actId="20577"/>
          <ac:spMkLst>
            <pc:docMk/>
            <pc:sldMk cId="1030530721" sldId="312"/>
            <ac:spMk id="24" creationId="{4E5FF50D-E65C-F609-1ADA-1CF30EA5DB0F}"/>
          </ac:spMkLst>
        </pc:spChg>
        <pc:spChg chg="add mod">
          <ac:chgData name="Peter LEMASTERS" userId="S::peter.lemasters@st.com::c4f65040-d94c-4135-980f-f5d3609d8bb8" providerId="AD" clId="Web-{E5456C60-C7AB-7375-502D-8A8B282DDD44}" dt="2024-01-19T14:23:11.820" v="1687" actId="1076"/>
          <ac:spMkLst>
            <pc:docMk/>
            <pc:sldMk cId="1030530721" sldId="312"/>
            <ac:spMk id="25" creationId="{8AAB5608-C609-6FF2-5169-0A843129480F}"/>
          </ac:spMkLst>
        </pc:spChg>
        <pc:picChg chg="add mod">
          <ac:chgData name="Peter LEMASTERS" userId="S::peter.lemasters@st.com::c4f65040-d94c-4135-980f-f5d3609d8bb8" providerId="AD" clId="Web-{E5456C60-C7AB-7375-502D-8A8B282DDD44}" dt="2024-01-19T14:19:26.712" v="1504" actId="1076"/>
          <ac:picMkLst>
            <pc:docMk/>
            <pc:sldMk cId="1030530721" sldId="312"/>
            <ac:picMk id="5" creationId="{99A1117E-6BB0-E2AE-E499-8E56FC2D8581}"/>
          </ac:picMkLst>
        </pc:picChg>
        <pc:cxnChg chg="add mod">
          <ac:chgData name="Peter LEMASTERS" userId="S::peter.lemasters@st.com::c4f65040-d94c-4135-980f-f5d3609d8bb8" providerId="AD" clId="Web-{E5456C60-C7AB-7375-502D-8A8B282DDD44}" dt="2024-01-19T14:22:35.771" v="1658" actId="14100"/>
          <ac:cxnSpMkLst>
            <pc:docMk/>
            <pc:sldMk cId="1030530721" sldId="312"/>
            <ac:cxnSpMk id="9" creationId="{90786A2F-97AA-08FF-95A6-07ECAC7CA6A6}"/>
          </ac:cxnSpMkLst>
        </pc:cxnChg>
        <pc:cxnChg chg="add mod">
          <ac:chgData name="Peter LEMASTERS" userId="S::peter.lemasters@st.com::c4f65040-d94c-4135-980f-f5d3609d8bb8" providerId="AD" clId="Web-{E5456C60-C7AB-7375-502D-8A8B282DDD44}" dt="2024-01-19T14:23:06.976" v="1686" actId="14100"/>
          <ac:cxnSpMkLst>
            <pc:docMk/>
            <pc:sldMk cId="1030530721" sldId="312"/>
            <ac:cxnSpMk id="13" creationId="{6E34612D-FCBA-1C47-BED5-011DF5A2159A}"/>
          </ac:cxnSpMkLst>
        </pc:cxnChg>
        <pc:cxnChg chg="add mod">
          <ac:chgData name="Peter LEMASTERS" userId="S::peter.lemasters@st.com::c4f65040-d94c-4135-980f-f5d3609d8bb8" providerId="AD" clId="Web-{E5456C60-C7AB-7375-502D-8A8B282DDD44}" dt="2024-01-19T14:21:17.501" v="1611" actId="14100"/>
          <ac:cxnSpMkLst>
            <pc:docMk/>
            <pc:sldMk cId="1030530721" sldId="312"/>
            <ac:cxnSpMk id="17" creationId="{349FAE55-46BD-516C-E1C4-D322E2F491BE}"/>
          </ac:cxnSpMkLst>
        </pc:cxnChg>
        <pc:cxnChg chg="add mod">
          <ac:chgData name="Peter LEMASTERS" userId="S::peter.lemasters@st.com::c4f65040-d94c-4135-980f-f5d3609d8bb8" providerId="AD" clId="Web-{E5456C60-C7AB-7375-502D-8A8B282DDD44}" dt="2024-01-19T14:18:12.598" v="1461" actId="14100"/>
          <ac:cxnSpMkLst>
            <pc:docMk/>
            <pc:sldMk cId="1030530721" sldId="312"/>
            <ac:cxnSpMk id="21" creationId="{2670BB62-2F55-9681-9B50-240A805177B0}"/>
          </ac:cxnSpMkLst>
        </pc:cxnChg>
      </pc:sldChg>
    </pc:docChg>
  </pc:docChgLst>
  <pc:docChgLst>
    <pc:chgData name="Peter LEMASTERS" userId="S::peter.lemasters@st.com::c4f65040-d94c-4135-980f-f5d3609d8bb8" providerId="AD" clId="Web-{FA47A5B0-DD28-D151-07DC-9A7C7EA1B22B}"/>
    <pc:docChg chg="addSld delSld modSld sldOrd">
      <pc:chgData name="Peter LEMASTERS" userId="S::peter.lemasters@st.com::c4f65040-d94c-4135-980f-f5d3609d8bb8" providerId="AD" clId="Web-{FA47A5B0-DD28-D151-07DC-9A7C7EA1B22B}" dt="2024-01-12T21:30:45.134" v="3476" actId="20577"/>
      <pc:docMkLst>
        <pc:docMk/>
      </pc:docMkLst>
      <pc:sldChg chg="addSp delSp modSp mod modClrScheme chgLayout">
        <pc:chgData name="Peter LEMASTERS" userId="S::peter.lemasters@st.com::c4f65040-d94c-4135-980f-f5d3609d8bb8" providerId="AD" clId="Web-{FA47A5B0-DD28-D151-07DC-9A7C7EA1B22B}" dt="2024-01-11T21:44:26.097" v="1051" actId="1076"/>
        <pc:sldMkLst>
          <pc:docMk/>
          <pc:sldMk cId="1434785534" sldId="263"/>
        </pc:sldMkLst>
        <pc:spChg chg="mod">
          <ac:chgData name="Peter LEMASTERS" userId="S::peter.lemasters@st.com::c4f65040-d94c-4135-980f-f5d3609d8bb8" providerId="AD" clId="Web-{FA47A5B0-DD28-D151-07DC-9A7C7EA1B22B}" dt="2024-01-11T21:38:57.616" v="1040"/>
          <ac:spMkLst>
            <pc:docMk/>
            <pc:sldMk cId="1434785534" sldId="263"/>
            <ac:spMk id="2" creationId="{A8E50B10-1E78-42AD-B41B-13C0928212FA}"/>
          </ac:spMkLst>
        </pc:spChg>
        <pc:spChg chg="add del">
          <ac:chgData name="Peter LEMASTERS" userId="S::peter.lemasters@st.com::c4f65040-d94c-4135-980f-f5d3609d8bb8" providerId="AD" clId="Web-{FA47A5B0-DD28-D151-07DC-9A7C7EA1B22B}" dt="2024-01-11T21:38:51.319" v="1039"/>
          <ac:spMkLst>
            <pc:docMk/>
            <pc:sldMk cId="1434785534" sldId="263"/>
            <ac:spMk id="6" creationId="{223C701D-9ADA-4B03-AA4B-C96AF9ECD8B5}"/>
          </ac:spMkLst>
        </pc:spChg>
        <pc:spChg chg="add del mod">
          <ac:chgData name="Peter LEMASTERS" userId="S::peter.lemasters@st.com::c4f65040-d94c-4135-980f-f5d3609d8bb8" providerId="AD" clId="Web-{FA47A5B0-DD28-D151-07DC-9A7C7EA1B22B}" dt="2024-01-11T21:31:28.522" v="1015"/>
          <ac:spMkLst>
            <pc:docMk/>
            <pc:sldMk cId="1434785534" sldId="263"/>
            <ac:spMk id="8" creationId="{ED87055D-A9EA-3A6C-A6C5-D131AF7FB314}"/>
          </ac:spMkLst>
        </pc:spChg>
        <pc:spChg chg="add mod">
          <ac:chgData name="Peter LEMASTERS" userId="S::peter.lemasters@st.com::c4f65040-d94c-4135-980f-f5d3609d8bb8" providerId="AD" clId="Web-{FA47A5B0-DD28-D151-07DC-9A7C7EA1B22B}" dt="2024-01-11T21:38:57.616" v="1040"/>
          <ac:spMkLst>
            <pc:docMk/>
            <pc:sldMk cId="1434785534" sldId="263"/>
            <ac:spMk id="12" creationId="{3A0AC56D-2641-CB91-E866-AC05C0D4B000}"/>
          </ac:spMkLst>
        </pc:spChg>
        <pc:picChg chg="add del mod ord modCrop">
          <ac:chgData name="Peter LEMASTERS" userId="S::peter.lemasters@st.com::c4f65040-d94c-4135-980f-f5d3609d8bb8" providerId="AD" clId="Web-{FA47A5B0-DD28-D151-07DC-9A7C7EA1B22B}" dt="2024-01-11T21:34:00.449" v="1024"/>
          <ac:picMkLst>
            <pc:docMk/>
            <pc:sldMk cId="1434785534" sldId="263"/>
            <ac:picMk id="3" creationId="{FC592F88-6C8C-477E-B372-8AE0356181F4}"/>
          </ac:picMkLst>
        </pc:picChg>
        <pc:picChg chg="add del mod ord">
          <ac:chgData name="Peter LEMASTERS" userId="S::peter.lemasters@st.com::c4f65040-d94c-4135-980f-f5d3609d8bb8" providerId="AD" clId="Web-{FA47A5B0-DD28-D151-07DC-9A7C7EA1B22B}" dt="2024-01-11T21:34:54.326" v="1032"/>
          <ac:picMkLst>
            <pc:docMk/>
            <pc:sldMk cId="1434785534" sldId="263"/>
            <ac:picMk id="4" creationId="{7EE51F41-55F4-1C61-A3B9-DCDB28AAE0F3}"/>
          </ac:picMkLst>
        </pc:picChg>
        <pc:picChg chg="add del mod ord">
          <ac:chgData name="Peter LEMASTERS" userId="S::peter.lemasters@st.com::c4f65040-d94c-4135-980f-f5d3609d8bb8" providerId="AD" clId="Web-{FA47A5B0-DD28-D151-07DC-9A7C7EA1B22B}" dt="2024-01-11T21:37:34.785" v="1038"/>
          <ac:picMkLst>
            <pc:docMk/>
            <pc:sldMk cId="1434785534" sldId="263"/>
            <ac:picMk id="5" creationId="{4181824D-B998-1CF0-BC33-BB13EF94E0F1}"/>
          </ac:picMkLst>
        </pc:picChg>
        <pc:picChg chg="add mod ord">
          <ac:chgData name="Peter LEMASTERS" userId="S::peter.lemasters@st.com::c4f65040-d94c-4135-980f-f5d3609d8bb8" providerId="AD" clId="Web-{FA47A5B0-DD28-D151-07DC-9A7C7EA1B22B}" dt="2024-01-11T21:38:57.616" v="1040"/>
          <ac:picMkLst>
            <pc:docMk/>
            <pc:sldMk cId="1434785534" sldId="263"/>
            <ac:picMk id="7" creationId="{D3F8BFF5-1064-49ED-D8E1-E7FC763EC98A}"/>
          </ac:picMkLst>
        </pc:picChg>
        <pc:picChg chg="add mod modCrop">
          <ac:chgData name="Peter LEMASTERS" userId="S::peter.lemasters@st.com::c4f65040-d94c-4135-980f-f5d3609d8bb8" providerId="AD" clId="Web-{FA47A5B0-DD28-D151-07DC-9A7C7EA1B22B}" dt="2024-01-11T21:44:26.097" v="1051" actId="1076"/>
          <ac:picMkLst>
            <pc:docMk/>
            <pc:sldMk cId="1434785534" sldId="263"/>
            <ac:picMk id="9" creationId="{5B5328D8-B513-4E4B-8591-80831C84B48C}"/>
          </ac:picMkLst>
        </pc:picChg>
      </pc:sldChg>
      <pc:sldChg chg="del">
        <pc:chgData name="Peter LEMASTERS" userId="S::peter.lemasters@st.com::c4f65040-d94c-4135-980f-f5d3609d8bb8" providerId="AD" clId="Web-{FA47A5B0-DD28-D151-07DC-9A7C7EA1B22B}" dt="2024-01-11T21:26:33.792" v="1009"/>
        <pc:sldMkLst>
          <pc:docMk/>
          <pc:sldMk cId="3332923148" sldId="265"/>
        </pc:sldMkLst>
      </pc:sldChg>
      <pc:sldChg chg="del">
        <pc:chgData name="Peter LEMASTERS" userId="S::peter.lemasters@st.com::c4f65040-d94c-4135-980f-f5d3609d8bb8" providerId="AD" clId="Web-{FA47A5B0-DD28-D151-07DC-9A7C7EA1B22B}" dt="2024-01-11T21:26:43.293" v="1010"/>
        <pc:sldMkLst>
          <pc:docMk/>
          <pc:sldMk cId="3623676272" sldId="266"/>
        </pc:sldMkLst>
      </pc:sldChg>
      <pc:sldChg chg="modSp">
        <pc:chgData name="Peter LEMASTERS" userId="S::peter.lemasters@st.com::c4f65040-d94c-4135-980f-f5d3609d8bb8" providerId="AD" clId="Web-{FA47A5B0-DD28-D151-07DC-9A7C7EA1B22B}" dt="2024-01-12T18:50:43.443" v="1638" actId="20577"/>
        <pc:sldMkLst>
          <pc:docMk/>
          <pc:sldMk cId="3830699675" sldId="270"/>
        </pc:sldMkLst>
        <pc:spChg chg="mod">
          <ac:chgData name="Peter LEMASTERS" userId="S::peter.lemasters@st.com::c4f65040-d94c-4135-980f-f5d3609d8bb8" providerId="AD" clId="Web-{FA47A5B0-DD28-D151-07DC-9A7C7EA1B22B}" dt="2024-01-12T18:50:43.443" v="1638" actId="20577"/>
          <ac:spMkLst>
            <pc:docMk/>
            <pc:sldMk cId="3830699675" sldId="270"/>
            <ac:spMk id="2" creationId="{A8E50B10-1E78-42AD-B41B-13C0928212FA}"/>
          </ac:spMkLst>
        </pc:spChg>
      </pc:sldChg>
      <pc:sldChg chg="addSp delSp modSp ord">
        <pc:chgData name="Peter LEMASTERS" userId="S::peter.lemasters@st.com::c4f65040-d94c-4135-980f-f5d3609d8bb8" providerId="AD" clId="Web-{FA47A5B0-DD28-D151-07DC-9A7C7EA1B22B}" dt="2024-01-11T21:45:17.270" v="1075"/>
        <pc:sldMkLst>
          <pc:docMk/>
          <pc:sldMk cId="355369270" sldId="272"/>
        </pc:sldMkLst>
        <pc:spChg chg="mod">
          <ac:chgData name="Peter LEMASTERS" userId="S::peter.lemasters@st.com::c4f65040-d94c-4135-980f-f5d3609d8bb8" providerId="AD" clId="Web-{FA47A5B0-DD28-D151-07DC-9A7C7EA1B22B}" dt="2024-01-11T19:36:46.115" v="17" actId="20577"/>
          <ac:spMkLst>
            <pc:docMk/>
            <pc:sldMk cId="355369270" sldId="272"/>
            <ac:spMk id="3" creationId="{A9783DC7-CDCE-49DA-BAA3-66FE9ABFBA6E}"/>
          </ac:spMkLst>
        </pc:spChg>
        <pc:spChg chg="mod">
          <ac:chgData name="Peter LEMASTERS" userId="S::peter.lemasters@st.com::c4f65040-d94c-4135-980f-f5d3609d8bb8" providerId="AD" clId="Web-{FA47A5B0-DD28-D151-07DC-9A7C7EA1B22B}" dt="2024-01-11T19:44:00.159" v="362" actId="14100"/>
          <ac:spMkLst>
            <pc:docMk/>
            <pc:sldMk cId="355369270" sldId="272"/>
            <ac:spMk id="4" creationId="{BD914A99-7044-46AB-819C-A2F7A31BB4FB}"/>
          </ac:spMkLst>
        </pc:spChg>
        <pc:spChg chg="add del">
          <ac:chgData name="Peter LEMASTERS" userId="S::peter.lemasters@st.com::c4f65040-d94c-4135-980f-f5d3609d8bb8" providerId="AD" clId="Web-{FA47A5B0-DD28-D151-07DC-9A7C7EA1B22B}" dt="2024-01-11T19:38:17.539" v="53"/>
          <ac:spMkLst>
            <pc:docMk/>
            <pc:sldMk cId="355369270" sldId="272"/>
            <ac:spMk id="8" creationId="{977B3325-92DA-3CC6-E7F0-C13861D801E9}"/>
          </ac:spMkLst>
        </pc:spChg>
        <pc:picChg chg="add mod">
          <ac:chgData name="Peter LEMASTERS" userId="S::peter.lemasters@st.com::c4f65040-d94c-4135-980f-f5d3609d8bb8" providerId="AD" clId="Web-{FA47A5B0-DD28-D151-07DC-9A7C7EA1B22B}" dt="2024-01-11T19:43:34.517" v="345" actId="1076"/>
          <ac:picMkLst>
            <pc:docMk/>
            <pc:sldMk cId="355369270" sldId="272"/>
            <ac:picMk id="2" creationId="{4C10F280-A2E4-9AC9-06CA-56F1F30FF546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1T19:27:30.427" v="6" actId="1076"/>
          <ac:picMkLst>
            <pc:docMk/>
            <pc:sldMk cId="355369270" sldId="272"/>
            <ac:picMk id="5" creationId="{F3861788-1719-85C9-46BF-61F1068DB081}"/>
          </ac:picMkLst>
        </pc:picChg>
        <pc:cxnChg chg="add mod">
          <ac:chgData name="Peter LEMASTERS" userId="S::peter.lemasters@st.com::c4f65040-d94c-4135-980f-f5d3609d8bb8" providerId="AD" clId="Web-{FA47A5B0-DD28-D151-07DC-9A7C7EA1B22B}" dt="2024-01-11T19:36:01.192" v="11" actId="14100"/>
          <ac:cxnSpMkLst>
            <pc:docMk/>
            <pc:sldMk cId="355369270" sldId="272"/>
            <ac:cxnSpMk id="6" creationId="{57980B49-B465-A9AE-09F9-8D241DA4634A}"/>
          </ac:cxnSpMkLst>
        </pc:cxnChg>
        <pc:cxnChg chg="add mod">
          <ac:chgData name="Peter LEMASTERS" userId="S::peter.lemasters@st.com::c4f65040-d94c-4135-980f-f5d3609d8bb8" providerId="AD" clId="Web-{FA47A5B0-DD28-D151-07DC-9A7C7EA1B22B}" dt="2024-01-11T19:36:31.958" v="15" actId="1076"/>
          <ac:cxnSpMkLst>
            <pc:docMk/>
            <pc:sldMk cId="355369270" sldId="272"/>
            <ac:cxnSpMk id="7" creationId="{4D6CAAE5-7F86-A054-9581-8429863B190D}"/>
          </ac:cxnSpMkLst>
        </pc:cxnChg>
      </pc:sldChg>
      <pc:sldChg chg="modSp">
        <pc:chgData name="Peter LEMASTERS" userId="S::peter.lemasters@st.com::c4f65040-d94c-4135-980f-f5d3609d8bb8" providerId="AD" clId="Web-{FA47A5B0-DD28-D151-07DC-9A7C7EA1B22B}" dt="2024-01-11T21:54:08.071" v="1129" actId="20577"/>
        <pc:sldMkLst>
          <pc:docMk/>
          <pc:sldMk cId="1743721885" sldId="273"/>
        </pc:sldMkLst>
        <pc:spChg chg="mod">
          <ac:chgData name="Peter LEMASTERS" userId="S::peter.lemasters@st.com::c4f65040-d94c-4135-980f-f5d3609d8bb8" providerId="AD" clId="Web-{FA47A5B0-DD28-D151-07DC-9A7C7EA1B22B}" dt="2024-01-11T21:45:11.411" v="1074" actId="20577"/>
          <ac:spMkLst>
            <pc:docMk/>
            <pc:sldMk cId="1743721885" sldId="273"/>
            <ac:spMk id="3" creationId="{A9783DC7-CDCE-49DA-BAA3-66FE9ABFBA6E}"/>
          </ac:spMkLst>
        </pc:spChg>
        <pc:spChg chg="mod">
          <ac:chgData name="Peter LEMASTERS" userId="S::peter.lemasters@st.com::c4f65040-d94c-4135-980f-f5d3609d8bb8" providerId="AD" clId="Web-{FA47A5B0-DD28-D151-07DC-9A7C7EA1B22B}" dt="2024-01-11T21:54:08.071" v="1129" actId="20577"/>
          <ac:spMkLst>
            <pc:docMk/>
            <pc:sldMk cId="1743721885" sldId="273"/>
            <ac:spMk id="4" creationId="{BD914A99-7044-46AB-819C-A2F7A31BB4FB}"/>
          </ac:spMkLst>
        </pc:spChg>
      </pc:sldChg>
      <pc:sldChg chg="addSp delSp modSp del">
        <pc:chgData name="Peter LEMASTERS" userId="S::peter.lemasters@st.com::c4f65040-d94c-4135-980f-f5d3609d8bb8" providerId="AD" clId="Web-{FA47A5B0-DD28-D151-07DC-9A7C7EA1B22B}" dt="2024-01-12T15:31:12.981" v="1322"/>
        <pc:sldMkLst>
          <pc:docMk/>
          <pc:sldMk cId="4020094623" sldId="274"/>
        </pc:sldMkLst>
        <pc:spChg chg="mod">
          <ac:chgData name="Peter LEMASTERS" userId="S::peter.lemasters@st.com::c4f65040-d94c-4135-980f-f5d3609d8bb8" providerId="AD" clId="Web-{FA47A5B0-DD28-D151-07DC-9A7C7EA1B22B}" dt="2024-01-11T19:37:29.554" v="29" actId="20577"/>
          <ac:spMkLst>
            <pc:docMk/>
            <pc:sldMk cId="4020094623" sldId="274"/>
            <ac:spMk id="3" creationId="{A9783DC7-CDCE-49DA-BAA3-66FE9ABFBA6E}"/>
          </ac:spMkLst>
        </pc:spChg>
        <pc:spChg chg="mod">
          <ac:chgData name="Peter LEMASTERS" userId="S::peter.lemasters@st.com::c4f65040-d94c-4135-980f-f5d3609d8bb8" providerId="AD" clId="Web-{FA47A5B0-DD28-D151-07DC-9A7C7EA1B22B}" dt="2024-01-11T20:07:02.124" v="503" actId="20577"/>
          <ac:spMkLst>
            <pc:docMk/>
            <pc:sldMk cId="4020094623" sldId="274"/>
            <ac:spMk id="4" creationId="{BD914A99-7044-46AB-819C-A2F7A31BB4FB}"/>
          </ac:spMkLst>
        </pc:spChg>
        <pc:picChg chg="add del mod">
          <ac:chgData name="Peter LEMASTERS" userId="S::peter.lemasters@st.com::c4f65040-d94c-4135-980f-f5d3609d8bb8" providerId="AD" clId="Web-{FA47A5B0-DD28-D151-07DC-9A7C7EA1B22B}" dt="2024-01-12T15:25:38.500" v="1142"/>
          <ac:picMkLst>
            <pc:docMk/>
            <pc:sldMk cId="4020094623" sldId="274"/>
            <ac:picMk id="2" creationId="{ACC28250-E943-28E0-97AA-04AD1E5DD126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2T15:27:20.535" v="1212"/>
          <ac:picMkLst>
            <pc:docMk/>
            <pc:sldMk cId="4020094623" sldId="274"/>
            <ac:picMk id="5" creationId="{35025F07-CBFF-A82E-4B85-A59D1A788A85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1T20:48:09.245" v="638"/>
          <ac:picMkLst>
            <pc:docMk/>
            <pc:sldMk cId="4020094623" sldId="274"/>
            <ac:picMk id="6" creationId="{9DE82041-0ACA-6498-0BE4-88168BB08379}"/>
          </ac:picMkLst>
        </pc:picChg>
      </pc:sldChg>
      <pc:sldChg chg="addSp delSp modSp">
        <pc:chgData name="Peter LEMASTERS" userId="S::peter.lemasters@st.com::c4f65040-d94c-4135-980f-f5d3609d8bb8" providerId="AD" clId="Web-{FA47A5B0-DD28-D151-07DC-9A7C7EA1B22B}" dt="2024-01-12T19:42:02.630" v="2119" actId="20577"/>
        <pc:sldMkLst>
          <pc:docMk/>
          <pc:sldMk cId="180891400" sldId="275"/>
        </pc:sldMkLst>
        <pc:spChg chg="mod">
          <ac:chgData name="Peter LEMASTERS" userId="S::peter.lemasters@st.com::c4f65040-d94c-4135-980f-f5d3609d8bb8" providerId="AD" clId="Web-{FA47A5B0-DD28-D151-07DC-9A7C7EA1B22B}" dt="2024-01-12T19:42:02.630" v="2119" actId="20577"/>
          <ac:spMkLst>
            <pc:docMk/>
            <pc:sldMk cId="180891400" sldId="275"/>
            <ac:spMk id="3" creationId="{A9783DC7-CDCE-49DA-BAA3-66FE9ABFBA6E}"/>
          </ac:spMkLst>
        </pc:spChg>
        <pc:spChg chg="mod">
          <ac:chgData name="Peter LEMASTERS" userId="S::peter.lemasters@st.com::c4f65040-d94c-4135-980f-f5d3609d8bb8" providerId="AD" clId="Web-{FA47A5B0-DD28-D151-07DC-9A7C7EA1B22B}" dt="2024-01-12T19:38:47.405" v="1984" actId="20577"/>
          <ac:spMkLst>
            <pc:docMk/>
            <pc:sldMk cId="180891400" sldId="275"/>
            <ac:spMk id="4" creationId="{BD914A99-7044-46AB-819C-A2F7A31BB4FB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9:38:04.076" v="1917" actId="14100"/>
          <ac:spMkLst>
            <pc:docMk/>
            <pc:sldMk cId="180891400" sldId="275"/>
            <ac:spMk id="7" creationId="{4D425DE8-DFEA-4356-22B8-AF5554ABD356}"/>
          </ac:spMkLst>
        </pc:spChg>
        <pc:picChg chg="add del mod">
          <ac:chgData name="Peter LEMASTERS" userId="S::peter.lemasters@st.com::c4f65040-d94c-4135-980f-f5d3609d8bb8" providerId="AD" clId="Web-{FA47A5B0-DD28-D151-07DC-9A7C7EA1B22B}" dt="2024-01-11T20:51:38.609" v="658"/>
          <ac:picMkLst>
            <pc:docMk/>
            <pc:sldMk cId="180891400" sldId="275"/>
            <ac:picMk id="2" creationId="{BFE1F015-6D23-0781-AB3A-F699844BFD7E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19:37:44.731" v="1911" actId="14100"/>
          <ac:picMkLst>
            <pc:docMk/>
            <pc:sldMk cId="180891400" sldId="275"/>
            <ac:picMk id="2" creationId="{EDA008B8-6627-3EC6-05FB-E7E5F141861D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19:34:59.429" v="1803" actId="1076"/>
          <ac:picMkLst>
            <pc:docMk/>
            <pc:sldMk cId="180891400" sldId="275"/>
            <ac:picMk id="5" creationId="{9B906E91-D264-E348-4A73-9FED54388D8F}"/>
          </ac:picMkLst>
        </pc:picChg>
      </pc:sldChg>
      <pc:sldChg chg="addSp delSp modSp ord">
        <pc:chgData name="Peter LEMASTERS" userId="S::peter.lemasters@st.com::c4f65040-d94c-4135-980f-f5d3609d8bb8" providerId="AD" clId="Web-{FA47A5B0-DD28-D151-07DC-9A7C7EA1B22B}" dt="2024-01-12T18:50:54.474" v="1640"/>
        <pc:sldMkLst>
          <pc:docMk/>
          <pc:sldMk cId="3676468771" sldId="276"/>
        </pc:sldMkLst>
        <pc:spChg chg="mod">
          <ac:chgData name="Peter LEMASTERS" userId="S::peter.lemasters@st.com::c4f65040-d94c-4135-980f-f5d3609d8bb8" providerId="AD" clId="Web-{FA47A5B0-DD28-D151-07DC-9A7C7EA1B22B}" dt="2024-01-11T20:49:54.888" v="655" actId="20577"/>
          <ac:spMkLst>
            <pc:docMk/>
            <pc:sldMk cId="3676468771" sldId="276"/>
            <ac:spMk id="3" creationId="{A9783DC7-CDCE-49DA-BAA3-66FE9ABFBA6E}"/>
          </ac:spMkLst>
        </pc:spChg>
        <pc:spChg chg="mod">
          <ac:chgData name="Peter LEMASTERS" userId="S::peter.lemasters@st.com::c4f65040-d94c-4135-980f-f5d3609d8bb8" providerId="AD" clId="Web-{FA47A5B0-DD28-D151-07DC-9A7C7EA1B22B}" dt="2024-01-12T18:49:22.864" v="1615" actId="20577"/>
          <ac:spMkLst>
            <pc:docMk/>
            <pc:sldMk cId="3676468771" sldId="276"/>
            <ac:spMk id="4" creationId="{BD914A99-7044-46AB-819C-A2F7A31BB4FB}"/>
          </ac:spMkLst>
        </pc:spChg>
        <pc:spChg chg="add mod topLvl">
          <ac:chgData name="Peter LEMASTERS" userId="S::peter.lemasters@st.com::c4f65040-d94c-4135-980f-f5d3609d8bb8" providerId="AD" clId="Web-{FA47A5B0-DD28-D151-07DC-9A7C7EA1B22B}" dt="2024-01-12T18:47:52.644" v="1550"/>
          <ac:spMkLst>
            <pc:docMk/>
            <pc:sldMk cId="3676468771" sldId="276"/>
            <ac:spMk id="11" creationId="{BC945B74-8E60-4D2E-722C-E21352A2063D}"/>
          </ac:spMkLst>
        </pc:spChg>
        <pc:spChg chg="add mod topLvl">
          <ac:chgData name="Peter LEMASTERS" userId="S::peter.lemasters@st.com::c4f65040-d94c-4135-980f-f5d3609d8bb8" providerId="AD" clId="Web-{FA47A5B0-DD28-D151-07DC-9A7C7EA1B22B}" dt="2024-01-12T18:47:52.644" v="1550"/>
          <ac:spMkLst>
            <pc:docMk/>
            <pc:sldMk cId="3676468771" sldId="276"/>
            <ac:spMk id="13" creationId="{592D94C8-69E4-169D-62C4-8D8AD9B7C8E2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8:47:46.409" v="1549" actId="1076"/>
          <ac:spMkLst>
            <pc:docMk/>
            <pc:sldMk cId="3676468771" sldId="276"/>
            <ac:spMk id="16" creationId="{2BE575B3-41E1-4D00-E1E8-8B2FABB3D2CB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8:49:43.520" v="1627" actId="14100"/>
          <ac:spMkLst>
            <pc:docMk/>
            <pc:sldMk cId="3676468771" sldId="276"/>
            <ac:spMk id="18" creationId="{084924AF-8B92-DDAD-1BE9-142A33C344A2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8:49:08.692" v="1613" actId="1076"/>
          <ac:spMkLst>
            <pc:docMk/>
            <pc:sldMk cId="3676468771" sldId="276"/>
            <ac:spMk id="20" creationId="{335D70F0-6D11-3CAB-D4A1-8DBD1111CC26}"/>
          </ac:spMkLst>
        </pc:spChg>
        <pc:grpChg chg="add del mod">
          <ac:chgData name="Peter LEMASTERS" userId="S::peter.lemasters@st.com::c4f65040-d94c-4135-980f-f5d3609d8bb8" providerId="AD" clId="Web-{FA47A5B0-DD28-D151-07DC-9A7C7EA1B22B}" dt="2024-01-12T18:47:52.644" v="1550"/>
          <ac:grpSpMkLst>
            <pc:docMk/>
            <pc:sldMk cId="3676468771" sldId="276"/>
            <ac:grpSpMk id="12" creationId="{EABE2783-C463-1E61-C7F5-4EAC7DC59263}"/>
          </ac:grpSpMkLst>
        </pc:grpChg>
        <pc:grpChg chg="add del mod">
          <ac:chgData name="Peter LEMASTERS" userId="S::peter.lemasters@st.com::c4f65040-d94c-4135-980f-f5d3609d8bb8" providerId="AD" clId="Web-{FA47A5B0-DD28-D151-07DC-9A7C7EA1B22B}" dt="2024-01-12T18:44:24.093" v="1469"/>
          <ac:grpSpMkLst>
            <pc:docMk/>
            <pc:sldMk cId="3676468771" sldId="276"/>
            <ac:grpSpMk id="14" creationId="{435CEC90-37B4-53C4-7D45-3FF34E222892}"/>
          </ac:grpSpMkLst>
        </pc:grpChg>
        <pc:picChg chg="add mod topLvl">
          <ac:chgData name="Peter LEMASTERS" userId="S::peter.lemasters@st.com::c4f65040-d94c-4135-980f-f5d3609d8bb8" providerId="AD" clId="Web-{FA47A5B0-DD28-D151-07DC-9A7C7EA1B22B}" dt="2024-01-12T18:47:52.644" v="1550"/>
          <ac:picMkLst>
            <pc:docMk/>
            <pc:sldMk cId="3676468771" sldId="276"/>
            <ac:picMk id="2" creationId="{9385ABED-4AB4-00C1-33E4-BC2AEEE11913}"/>
          </ac:picMkLst>
        </pc:picChg>
        <pc:picChg chg="add mod ord topLvl">
          <ac:chgData name="Peter LEMASTERS" userId="S::peter.lemasters@st.com::c4f65040-d94c-4135-980f-f5d3609d8bb8" providerId="AD" clId="Web-{FA47A5B0-DD28-D151-07DC-9A7C7EA1B22B}" dt="2024-01-12T18:47:52.644" v="1550"/>
          <ac:picMkLst>
            <pc:docMk/>
            <pc:sldMk cId="3676468771" sldId="276"/>
            <ac:picMk id="5" creationId="{4A9432A5-6659-6BA4-B33D-AB566A242C17}"/>
          </ac:picMkLst>
        </pc:picChg>
        <pc:cxnChg chg="add mod topLvl">
          <ac:chgData name="Peter LEMASTERS" userId="S::peter.lemasters@st.com::c4f65040-d94c-4135-980f-f5d3609d8bb8" providerId="AD" clId="Web-{FA47A5B0-DD28-D151-07DC-9A7C7EA1B22B}" dt="2024-01-12T18:47:52.644" v="1550"/>
          <ac:cxnSpMkLst>
            <pc:docMk/>
            <pc:sldMk cId="3676468771" sldId="276"/>
            <ac:cxnSpMk id="6" creationId="{EEAAF751-CA64-EA8A-685A-47ADF6A33DAD}"/>
          </ac:cxnSpMkLst>
        </pc:cxnChg>
        <pc:cxnChg chg="add mod topLvl">
          <ac:chgData name="Peter LEMASTERS" userId="S::peter.lemasters@st.com::c4f65040-d94c-4135-980f-f5d3609d8bb8" providerId="AD" clId="Web-{FA47A5B0-DD28-D151-07DC-9A7C7EA1B22B}" dt="2024-01-12T18:47:52.644" v="1550"/>
          <ac:cxnSpMkLst>
            <pc:docMk/>
            <pc:sldMk cId="3676468771" sldId="276"/>
            <ac:cxnSpMk id="7" creationId="{5FCD4E13-6C62-6BB0-1BAD-7BBA67A5C6D8}"/>
          </ac:cxnSpMkLst>
        </pc:cxnChg>
        <pc:cxnChg chg="add mod topLvl">
          <ac:chgData name="Peter LEMASTERS" userId="S::peter.lemasters@st.com::c4f65040-d94c-4135-980f-f5d3609d8bb8" providerId="AD" clId="Web-{FA47A5B0-DD28-D151-07DC-9A7C7EA1B22B}" dt="2024-01-12T18:48:10.831" v="1555" actId="14100"/>
          <ac:cxnSpMkLst>
            <pc:docMk/>
            <pc:sldMk cId="3676468771" sldId="276"/>
            <ac:cxnSpMk id="8" creationId="{4DE626AB-156F-3AD4-A1EC-2130433CC5B5}"/>
          </ac:cxnSpMkLst>
        </pc:cxnChg>
        <pc:cxnChg chg="add mod topLvl">
          <ac:chgData name="Peter LEMASTERS" userId="S::peter.lemasters@st.com::c4f65040-d94c-4135-980f-f5d3609d8bb8" providerId="AD" clId="Web-{FA47A5B0-DD28-D151-07DC-9A7C7EA1B22B}" dt="2024-01-12T18:47:52.644" v="1550"/>
          <ac:cxnSpMkLst>
            <pc:docMk/>
            <pc:sldMk cId="3676468771" sldId="276"/>
            <ac:cxnSpMk id="9" creationId="{9E7DF50B-7B09-A52B-AC1D-B47DB5D763CC}"/>
          </ac:cxnSpMkLst>
        </pc:cxnChg>
        <pc:cxnChg chg="add mod topLvl">
          <ac:chgData name="Peter LEMASTERS" userId="S::peter.lemasters@st.com::c4f65040-d94c-4135-980f-f5d3609d8bb8" providerId="AD" clId="Web-{FA47A5B0-DD28-D151-07DC-9A7C7EA1B22B}" dt="2024-01-12T18:47:57.315" v="1551" actId="14100"/>
          <ac:cxnSpMkLst>
            <pc:docMk/>
            <pc:sldMk cId="3676468771" sldId="276"/>
            <ac:cxnSpMk id="10" creationId="{6316DEB5-4093-F2B1-BA69-C2E5BCB00C68}"/>
          </ac:cxnSpMkLst>
        </pc:cxnChg>
      </pc:sldChg>
      <pc:sldChg chg="modSp del">
        <pc:chgData name="Peter LEMASTERS" userId="S::peter.lemasters@st.com::c4f65040-d94c-4135-980f-f5d3609d8bb8" providerId="AD" clId="Web-{FA47A5B0-DD28-D151-07DC-9A7C7EA1B22B}" dt="2024-01-11T21:24:49.414" v="938"/>
        <pc:sldMkLst>
          <pc:docMk/>
          <pc:sldMk cId="2497744350" sldId="277"/>
        </pc:sldMkLst>
        <pc:spChg chg="mod">
          <ac:chgData name="Peter LEMASTERS" userId="S::peter.lemasters@st.com::c4f65040-d94c-4135-980f-f5d3609d8bb8" providerId="AD" clId="Web-{FA47A5B0-DD28-D151-07DC-9A7C7EA1B22B}" dt="2024-01-11T20:07:32.203" v="518" actId="20577"/>
          <ac:spMkLst>
            <pc:docMk/>
            <pc:sldMk cId="2497744350" sldId="277"/>
            <ac:spMk id="4" creationId="{BD914A99-7044-46AB-819C-A2F7A31BB4FB}"/>
          </ac:spMkLst>
        </pc:spChg>
      </pc:sldChg>
      <pc:sldChg chg="modSp ord">
        <pc:chgData name="Peter LEMASTERS" userId="S::peter.lemasters@st.com::c4f65040-d94c-4135-980f-f5d3609d8bb8" providerId="AD" clId="Web-{FA47A5B0-DD28-D151-07DC-9A7C7EA1B22B}" dt="2024-01-11T20:35:07.539" v="601" actId="20577"/>
        <pc:sldMkLst>
          <pc:docMk/>
          <pc:sldMk cId="1495418269" sldId="279"/>
        </pc:sldMkLst>
        <pc:spChg chg="mod">
          <ac:chgData name="Peter LEMASTERS" userId="S::peter.lemasters@st.com::c4f65040-d94c-4135-980f-f5d3609d8bb8" providerId="AD" clId="Web-{FA47A5B0-DD28-D151-07DC-9A7C7EA1B22B}" dt="2024-01-11T20:35:07.539" v="601" actId="20577"/>
          <ac:spMkLst>
            <pc:docMk/>
            <pc:sldMk cId="1495418269" sldId="279"/>
            <ac:spMk id="2" creationId="{A8E50B10-1E78-42AD-B41B-13C0928212FA}"/>
          </ac:spMkLst>
        </pc:spChg>
      </pc:sldChg>
      <pc:sldChg chg="addSp delSp modSp new del ord">
        <pc:chgData name="Peter LEMASTERS" userId="S::peter.lemasters@st.com::c4f65040-d94c-4135-980f-f5d3609d8bb8" providerId="AD" clId="Web-{FA47A5B0-DD28-D151-07DC-9A7C7EA1B22B}" dt="2024-01-12T15:46:32.845" v="1414"/>
        <pc:sldMkLst>
          <pc:docMk/>
          <pc:sldMk cId="104945937" sldId="280"/>
        </pc:sldMkLst>
        <pc:spChg chg="del">
          <ac:chgData name="Peter LEMASTERS" userId="S::peter.lemasters@st.com::c4f65040-d94c-4135-980f-f5d3609d8bb8" providerId="AD" clId="Web-{FA47A5B0-DD28-D151-07DC-9A7C7EA1B22B}" dt="2024-01-11T20:25:19.619" v="532"/>
          <ac:spMkLst>
            <pc:docMk/>
            <pc:sldMk cId="104945937" sldId="280"/>
            <ac:spMk id="2" creationId="{9A4CEFF3-946F-CC1C-6B16-BB7C87001FA1}"/>
          </ac:spMkLst>
        </pc:spChg>
        <pc:spChg chg="add del mod">
          <ac:chgData name="Peter LEMASTERS" userId="S::peter.lemasters@st.com::c4f65040-d94c-4135-980f-f5d3609d8bb8" providerId="AD" clId="Web-{FA47A5B0-DD28-D151-07DC-9A7C7EA1B22B}" dt="2024-01-11T20:47:47.775" v="635"/>
          <ac:spMkLst>
            <pc:docMk/>
            <pc:sldMk cId="104945937" sldId="280"/>
            <ac:spMk id="7" creationId="{F87A29A5-39E3-AF41-6D80-3A9761A9BA2A}"/>
          </ac:spMkLst>
        </pc:spChg>
        <pc:picChg chg="add del mod ord">
          <ac:chgData name="Peter LEMASTERS" userId="S::peter.lemasters@st.com::c4f65040-d94c-4135-980f-f5d3609d8bb8" providerId="AD" clId="Web-{FA47A5B0-DD28-D151-07DC-9A7C7EA1B22B}" dt="2024-01-11T20:45:48.882" v="606"/>
          <ac:picMkLst>
            <pc:docMk/>
            <pc:sldMk cId="104945937" sldId="280"/>
            <ac:picMk id="4" creationId="{AC2EDF86-4F97-9DDA-232C-332BAB1B37DA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1T20:45:48.851" v="605"/>
          <ac:picMkLst>
            <pc:docMk/>
            <pc:sldMk cId="104945937" sldId="280"/>
            <ac:picMk id="5" creationId="{5A68A43D-8FAC-C0AF-035B-A20C9688651B}"/>
          </ac:picMkLst>
        </pc:picChg>
        <pc:picChg chg="add mod ord">
          <ac:chgData name="Peter LEMASTERS" userId="S::peter.lemasters@st.com::c4f65040-d94c-4135-980f-f5d3609d8bb8" providerId="AD" clId="Web-{FA47A5B0-DD28-D151-07DC-9A7C7EA1B22B}" dt="2024-01-11T20:47:47.775" v="635"/>
          <ac:picMkLst>
            <pc:docMk/>
            <pc:sldMk cId="104945937" sldId="280"/>
            <ac:picMk id="8" creationId="{B057E217-9079-9F4B-2717-65AE189DEBA6}"/>
          </ac:picMkLst>
        </pc:picChg>
      </pc:sldChg>
      <pc:sldChg chg="addSp delSp modSp new del">
        <pc:chgData name="Peter LEMASTERS" userId="S::peter.lemasters@st.com::c4f65040-d94c-4135-980f-f5d3609d8bb8" providerId="AD" clId="Web-{FA47A5B0-DD28-D151-07DC-9A7C7EA1B22B}" dt="2024-01-11T20:47:56.260" v="636"/>
        <pc:sldMkLst>
          <pc:docMk/>
          <pc:sldMk cId="2498485638" sldId="281"/>
        </pc:sldMkLst>
        <pc:spChg chg="del">
          <ac:chgData name="Peter LEMASTERS" userId="S::peter.lemasters@st.com::c4f65040-d94c-4135-980f-f5d3609d8bb8" providerId="AD" clId="Web-{FA47A5B0-DD28-D151-07DC-9A7C7EA1B22B}" dt="2024-01-11T20:27:55.935" v="537"/>
          <ac:spMkLst>
            <pc:docMk/>
            <pc:sldMk cId="2498485638" sldId="281"/>
            <ac:spMk id="2" creationId="{7CE09886-E475-8E19-A104-1BF3715A1336}"/>
          </ac:spMkLst>
        </pc:spChg>
        <pc:spChg chg="add mod">
          <ac:chgData name="Peter LEMASTERS" userId="S::peter.lemasters@st.com::c4f65040-d94c-4135-980f-f5d3609d8bb8" providerId="AD" clId="Web-{FA47A5B0-DD28-D151-07DC-9A7C7EA1B22B}" dt="2024-01-11T20:46:15.570" v="615"/>
          <ac:spMkLst>
            <pc:docMk/>
            <pc:sldMk cId="2498485638" sldId="281"/>
            <ac:spMk id="6" creationId="{EB182E04-67EA-9718-045E-CB26E53C3C52}"/>
          </ac:spMkLst>
        </pc:spChg>
        <pc:picChg chg="add del mod ord">
          <ac:chgData name="Peter LEMASTERS" userId="S::peter.lemasters@st.com::c4f65040-d94c-4135-980f-f5d3609d8bb8" providerId="AD" clId="Web-{FA47A5B0-DD28-D151-07DC-9A7C7EA1B22B}" dt="2024-01-11T20:46:15.570" v="615"/>
          <ac:picMkLst>
            <pc:docMk/>
            <pc:sldMk cId="2498485638" sldId="281"/>
            <ac:picMk id="4" creationId="{F53016EB-A161-2AD0-1EDD-76FB81B7B05E}"/>
          </ac:picMkLst>
        </pc:picChg>
      </pc:sldChg>
      <pc:sldChg chg="addSp delSp modSp new del">
        <pc:chgData name="Peter LEMASTERS" userId="S::peter.lemasters@st.com::c4f65040-d94c-4135-980f-f5d3609d8bb8" providerId="AD" clId="Web-{FA47A5B0-DD28-D151-07DC-9A7C7EA1B22B}" dt="2024-01-12T15:46:22.438" v="1413"/>
        <pc:sldMkLst>
          <pc:docMk/>
          <pc:sldMk cId="2987520637" sldId="282"/>
        </pc:sldMkLst>
        <pc:spChg chg="del">
          <ac:chgData name="Peter LEMASTERS" userId="S::peter.lemasters@st.com::c4f65040-d94c-4135-980f-f5d3609d8bb8" providerId="AD" clId="Web-{FA47A5B0-DD28-D151-07DC-9A7C7EA1B22B}" dt="2024-01-11T20:30:04.485" v="539"/>
          <ac:spMkLst>
            <pc:docMk/>
            <pc:sldMk cId="2987520637" sldId="282"/>
            <ac:spMk id="2" creationId="{A2197337-7BE0-549B-3FD2-6B054E934680}"/>
          </ac:spMkLst>
        </pc:spChg>
        <pc:spChg chg="mod">
          <ac:chgData name="Peter LEMASTERS" userId="S::peter.lemasters@st.com::c4f65040-d94c-4135-980f-f5d3609d8bb8" providerId="AD" clId="Web-{FA47A5B0-DD28-D151-07DC-9A7C7EA1B22B}" dt="2024-01-12T15:31:30.029" v="1336" actId="20577"/>
          <ac:spMkLst>
            <pc:docMk/>
            <pc:sldMk cId="2987520637" sldId="282"/>
            <ac:spMk id="3" creationId="{078F23C0-34DA-D392-B5EE-DC8CE77A3C9E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5:31:54.420" v="1344"/>
          <ac:spMkLst>
            <pc:docMk/>
            <pc:sldMk cId="2987520637" sldId="282"/>
            <ac:spMk id="4" creationId="{F15A5036-81D5-53AC-6FB5-C82CF545C3F8}"/>
          </ac:spMkLst>
        </pc:spChg>
        <pc:spChg chg="add del mod">
          <ac:chgData name="Peter LEMASTERS" userId="S::peter.lemasters@st.com::c4f65040-d94c-4135-980f-f5d3609d8bb8" providerId="AD" clId="Web-{FA47A5B0-DD28-D151-07DC-9A7C7EA1B22B}" dt="2024-01-11T20:48:13.167" v="639"/>
          <ac:spMkLst>
            <pc:docMk/>
            <pc:sldMk cId="2987520637" sldId="282"/>
            <ac:spMk id="7" creationId="{6F025035-CE22-5B67-DB3B-6BB6EE367D6F}"/>
          </ac:spMkLst>
        </pc:spChg>
        <pc:picChg chg="add del mod ord">
          <ac:chgData name="Peter LEMASTERS" userId="S::peter.lemasters@st.com::c4f65040-d94c-4135-980f-f5d3609d8bb8" providerId="AD" clId="Web-{FA47A5B0-DD28-D151-07DC-9A7C7EA1B22B}" dt="2024-01-11T20:33:11.208" v="546"/>
          <ac:picMkLst>
            <pc:docMk/>
            <pc:sldMk cId="2987520637" sldId="282"/>
            <ac:picMk id="4" creationId="{2DA3B61B-FEB7-F0C4-C64B-6424AB819CB9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1T20:33:23.036" v="549"/>
          <ac:picMkLst>
            <pc:docMk/>
            <pc:sldMk cId="2987520637" sldId="282"/>
            <ac:picMk id="5" creationId="{37F637E6-7B58-B597-85B9-36307AE549C2}"/>
          </ac:picMkLst>
        </pc:picChg>
        <pc:picChg chg="add del mod ord">
          <ac:chgData name="Peter LEMASTERS" userId="S::peter.lemasters@st.com::c4f65040-d94c-4135-980f-f5d3609d8bb8" providerId="AD" clId="Web-{FA47A5B0-DD28-D151-07DC-9A7C7EA1B22B}" dt="2024-01-12T15:31:54.420" v="1344"/>
          <ac:picMkLst>
            <pc:docMk/>
            <pc:sldMk cId="2987520637" sldId="282"/>
            <ac:picMk id="8" creationId="{51D69919-3A8B-2723-2D9C-71A7D9436E5E}"/>
          </ac:picMkLst>
        </pc:picChg>
      </pc:sldChg>
      <pc:sldChg chg="modSp add replId">
        <pc:chgData name="Peter LEMASTERS" userId="S::peter.lemasters@st.com::c4f65040-d94c-4135-980f-f5d3609d8bb8" providerId="AD" clId="Web-{FA47A5B0-DD28-D151-07DC-9A7C7EA1B22B}" dt="2024-01-11T20:34:08.694" v="567" actId="20577"/>
        <pc:sldMkLst>
          <pc:docMk/>
          <pc:sldMk cId="4121350032" sldId="283"/>
        </pc:sldMkLst>
        <pc:spChg chg="mod">
          <ac:chgData name="Peter LEMASTERS" userId="S::peter.lemasters@st.com::c4f65040-d94c-4135-980f-f5d3609d8bb8" providerId="AD" clId="Web-{FA47A5B0-DD28-D151-07DC-9A7C7EA1B22B}" dt="2024-01-11T20:34:08.694" v="567" actId="20577"/>
          <ac:spMkLst>
            <pc:docMk/>
            <pc:sldMk cId="4121350032" sldId="283"/>
            <ac:spMk id="2" creationId="{3286862E-1800-76DE-64A2-4D8813DB7E3C}"/>
          </ac:spMkLst>
        </pc:spChg>
      </pc:sldChg>
      <pc:sldChg chg="addSp delSp modSp new mod ord modClrScheme chgLayout">
        <pc:chgData name="Peter LEMASTERS" userId="S::peter.lemasters@st.com::c4f65040-d94c-4135-980f-f5d3609d8bb8" providerId="AD" clId="Web-{FA47A5B0-DD28-D151-07DC-9A7C7EA1B22B}" dt="2024-01-12T19:57:50.380" v="2407" actId="1076"/>
        <pc:sldMkLst>
          <pc:docMk/>
          <pc:sldMk cId="4027479656" sldId="284"/>
        </pc:sldMkLst>
        <pc:spChg chg="mod ord">
          <ac:chgData name="Peter LEMASTERS" userId="S::peter.lemasters@st.com::c4f65040-d94c-4135-980f-f5d3609d8bb8" providerId="AD" clId="Web-{FA47A5B0-DD28-D151-07DC-9A7C7EA1B22B}" dt="2024-01-12T19:52:24.167" v="2342" actId="20577"/>
          <ac:spMkLst>
            <pc:docMk/>
            <pc:sldMk cId="4027479656" sldId="284"/>
            <ac:spMk id="2" creationId="{D9913E28-B5B2-55E5-2584-570756EC02BB}"/>
          </ac:spMkLst>
        </pc:spChg>
        <pc:spChg chg="mod ord">
          <ac:chgData name="Peter LEMASTERS" userId="S::peter.lemasters@st.com::c4f65040-d94c-4135-980f-f5d3609d8bb8" providerId="AD" clId="Web-{FA47A5B0-DD28-D151-07DC-9A7C7EA1B22B}" dt="2024-01-12T19:57:50.380" v="2407" actId="1076"/>
          <ac:spMkLst>
            <pc:docMk/>
            <pc:sldMk cId="4027479656" sldId="284"/>
            <ac:spMk id="3" creationId="{075BC4D7-F949-74EE-9616-A2B5FCD48D3C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9:56:28.534" v="2374" actId="1076"/>
          <ac:spMkLst>
            <pc:docMk/>
            <pc:sldMk cId="4027479656" sldId="284"/>
            <ac:spMk id="9" creationId="{925401EA-954F-90BA-87BF-9E10A255CF4C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9:56:25.049" v="2373" actId="14100"/>
          <ac:spMkLst>
            <pc:docMk/>
            <pc:sldMk cId="4027479656" sldId="284"/>
            <ac:spMk id="10" creationId="{22C8E973-3EED-9F84-0AF4-8F08FB7BE0E3}"/>
          </ac:spMkLst>
        </pc:spChg>
        <pc:picChg chg="add del mod">
          <ac:chgData name="Peter LEMASTERS" userId="S::peter.lemasters@st.com::c4f65040-d94c-4135-980f-f5d3609d8bb8" providerId="AD" clId="Web-{FA47A5B0-DD28-D151-07DC-9A7C7EA1B22B}" dt="2024-01-12T19:51:59.728" v="2336"/>
          <ac:picMkLst>
            <pc:docMk/>
            <pc:sldMk cId="4027479656" sldId="284"/>
            <ac:picMk id="4" creationId="{FCE5B2D8-906F-D47A-5657-0CAD7A7998DE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2T19:46:06.467" v="2227"/>
          <ac:picMkLst>
            <pc:docMk/>
            <pc:sldMk cId="4027479656" sldId="284"/>
            <ac:picMk id="5" creationId="{0C6A360D-5C72-8801-E0BA-957ADB977C60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2T19:45:46.732" v="2223"/>
          <ac:picMkLst>
            <pc:docMk/>
            <pc:sldMk cId="4027479656" sldId="284"/>
            <ac:picMk id="6" creationId="{50EE18BF-B5DC-51B6-4FC1-CDA0CA48330B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2T19:45:56.311" v="2225"/>
          <ac:picMkLst>
            <pc:docMk/>
            <pc:sldMk cId="4027479656" sldId="284"/>
            <ac:picMk id="7" creationId="{8711BA6E-B79B-C1A0-5D14-673C5C887773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2T19:55:58.377" v="2364"/>
          <ac:picMkLst>
            <pc:docMk/>
            <pc:sldMk cId="4027479656" sldId="284"/>
            <ac:picMk id="8" creationId="{82BF2C60-084E-9975-EC33-705F1D174446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19:56:34.034" v="2377" actId="1076"/>
          <ac:picMkLst>
            <pc:docMk/>
            <pc:sldMk cId="4027479656" sldId="284"/>
            <ac:picMk id="11" creationId="{F9EFC64D-CB1E-2D1E-F6B4-0A0E1A574FD9}"/>
          </ac:picMkLst>
        </pc:picChg>
        <pc:picChg chg="add mod ord">
          <ac:chgData name="Peter LEMASTERS" userId="S::peter.lemasters@st.com::c4f65040-d94c-4135-980f-f5d3609d8bb8" providerId="AD" clId="Web-{FA47A5B0-DD28-D151-07DC-9A7C7EA1B22B}" dt="2024-01-12T19:56:19.299" v="2371" actId="1076"/>
          <ac:picMkLst>
            <pc:docMk/>
            <pc:sldMk cId="4027479656" sldId="284"/>
            <ac:picMk id="12" creationId="{B796247A-5F55-FBC9-E6CF-D217F2C4C05B}"/>
          </ac:picMkLst>
        </pc:picChg>
        <pc:cxnChg chg="add mod">
          <ac:chgData name="Peter LEMASTERS" userId="S::peter.lemasters@st.com::c4f65040-d94c-4135-980f-f5d3609d8bb8" providerId="AD" clId="Web-{FA47A5B0-DD28-D151-07DC-9A7C7EA1B22B}" dt="2024-01-12T19:56:58.191" v="2380" actId="14100"/>
          <ac:cxnSpMkLst>
            <pc:docMk/>
            <pc:sldMk cId="4027479656" sldId="284"/>
            <ac:cxnSpMk id="14" creationId="{D5974AB5-C5D9-989D-E6FB-AE4EDE9C681D}"/>
          </ac:cxnSpMkLst>
        </pc:cxnChg>
      </pc:sldChg>
      <pc:sldChg chg="add del replId">
        <pc:chgData name="Peter LEMASTERS" userId="S::peter.lemasters@st.com::c4f65040-d94c-4135-980f-f5d3609d8bb8" providerId="AD" clId="Web-{FA47A5B0-DD28-D151-07DC-9A7C7EA1B22B}" dt="2024-01-11T21:24:49.414" v="939"/>
        <pc:sldMkLst>
          <pc:docMk/>
          <pc:sldMk cId="612671866" sldId="285"/>
        </pc:sldMkLst>
      </pc:sldChg>
      <pc:sldChg chg="addSp modSp add ord replId">
        <pc:chgData name="Peter LEMASTERS" userId="S::peter.lemasters@st.com::c4f65040-d94c-4135-980f-f5d3609d8bb8" providerId="AD" clId="Web-{FA47A5B0-DD28-D151-07DC-9A7C7EA1B22B}" dt="2024-01-11T21:24:42.507" v="936" actId="1076"/>
        <pc:sldMkLst>
          <pc:docMk/>
          <pc:sldMk cId="2482027117" sldId="286"/>
        </pc:sldMkLst>
        <pc:spChg chg="mod">
          <ac:chgData name="Peter LEMASTERS" userId="S::peter.lemasters@st.com::c4f65040-d94c-4135-980f-f5d3609d8bb8" providerId="AD" clId="Web-{FA47A5B0-DD28-D151-07DC-9A7C7EA1B22B}" dt="2024-01-11T20:46:39.414" v="629" actId="20577"/>
          <ac:spMkLst>
            <pc:docMk/>
            <pc:sldMk cId="2482027117" sldId="286"/>
            <ac:spMk id="2" creationId="{950628AB-4880-1DA9-46B1-B9C63E47AB95}"/>
          </ac:spMkLst>
        </pc:spChg>
        <pc:spChg chg="mod">
          <ac:chgData name="Peter LEMASTERS" userId="S::peter.lemasters@st.com::c4f65040-d94c-4135-980f-f5d3609d8bb8" providerId="AD" clId="Web-{FA47A5B0-DD28-D151-07DC-9A7C7EA1B22B}" dt="2024-01-11T21:24:22.710" v="929" actId="20577"/>
          <ac:spMkLst>
            <pc:docMk/>
            <pc:sldMk cId="2482027117" sldId="286"/>
            <ac:spMk id="3" creationId="{6CA91197-4DDF-F5FC-3BD6-4B35B3F687AE}"/>
          </ac:spMkLst>
        </pc:spChg>
        <pc:picChg chg="add mod">
          <ac:chgData name="Peter LEMASTERS" userId="S::peter.lemasters@st.com::c4f65040-d94c-4135-980f-f5d3609d8bb8" providerId="AD" clId="Web-{FA47A5B0-DD28-D151-07DC-9A7C7EA1B22B}" dt="2024-01-11T21:24:42.507" v="936" actId="1076"/>
          <ac:picMkLst>
            <pc:docMk/>
            <pc:sldMk cId="2482027117" sldId="286"/>
            <ac:picMk id="4" creationId="{A02977B5-CD75-3819-9BEE-71108F604EC0}"/>
          </ac:picMkLst>
        </pc:picChg>
      </pc:sldChg>
      <pc:sldChg chg="addSp delSp modSp new del">
        <pc:chgData name="Peter LEMASTERS" userId="S::peter.lemasters@st.com::c4f65040-d94c-4135-980f-f5d3609d8bb8" providerId="AD" clId="Web-{FA47A5B0-DD28-D151-07DC-9A7C7EA1B22B}" dt="2024-01-12T19:39:24" v="1994"/>
        <pc:sldMkLst>
          <pc:docMk/>
          <pc:sldMk cId="1818846665" sldId="287"/>
        </pc:sldMkLst>
        <pc:spChg chg="del">
          <ac:chgData name="Peter LEMASTERS" userId="S::peter.lemasters@st.com::c4f65040-d94c-4135-980f-f5d3609d8bb8" providerId="AD" clId="Web-{FA47A5B0-DD28-D151-07DC-9A7C7EA1B22B}" dt="2024-01-11T20:51:47.968" v="659"/>
          <ac:spMkLst>
            <pc:docMk/>
            <pc:sldMk cId="1818846665" sldId="287"/>
            <ac:spMk id="2" creationId="{5DDF71DA-CFAE-6494-1075-4DAB10A286D7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9:39:19.500" v="1992"/>
          <ac:spMkLst>
            <pc:docMk/>
            <pc:sldMk cId="1818846665" sldId="287"/>
            <ac:spMk id="5" creationId="{66EA8F8F-75DB-8B12-4C0F-FE3CDB768462}"/>
          </ac:spMkLst>
        </pc:spChg>
        <pc:picChg chg="add del mod ord">
          <ac:chgData name="Peter LEMASTERS" userId="S::peter.lemasters@st.com::c4f65040-d94c-4135-980f-f5d3609d8bb8" providerId="AD" clId="Web-{FA47A5B0-DD28-D151-07DC-9A7C7EA1B22B}" dt="2024-01-12T19:39:19.500" v="1992"/>
          <ac:picMkLst>
            <pc:docMk/>
            <pc:sldMk cId="1818846665" sldId="287"/>
            <ac:picMk id="4" creationId="{66091EEA-AB99-F58A-BA09-56F6418AA020}"/>
          </ac:picMkLst>
        </pc:picChg>
      </pc:sldChg>
      <pc:sldChg chg="modSp new">
        <pc:chgData name="Peter LEMASTERS" userId="S::peter.lemasters@st.com::c4f65040-d94c-4135-980f-f5d3609d8bb8" providerId="AD" clId="Web-{FA47A5B0-DD28-D151-07DC-9A7C7EA1B22B}" dt="2024-01-11T21:26:22.026" v="1008" actId="20577"/>
        <pc:sldMkLst>
          <pc:docMk/>
          <pc:sldMk cId="246985568" sldId="288"/>
        </pc:sldMkLst>
        <pc:spChg chg="mod">
          <ac:chgData name="Peter LEMASTERS" userId="S::peter.lemasters@st.com::c4f65040-d94c-4135-980f-f5d3609d8bb8" providerId="AD" clId="Web-{FA47A5B0-DD28-D151-07DC-9A7C7EA1B22B}" dt="2024-01-11T21:26:22.026" v="1008" actId="20577"/>
          <ac:spMkLst>
            <pc:docMk/>
            <pc:sldMk cId="246985568" sldId="288"/>
            <ac:spMk id="2" creationId="{DAF0C915-F484-BA5C-5AA7-C07AC24449A4}"/>
          </ac:spMkLst>
        </pc:spChg>
      </pc:sldChg>
      <pc:sldChg chg="addSp delSp modSp new del mod modClrScheme chgLayout">
        <pc:chgData name="Peter LEMASTERS" userId="S::peter.lemasters@st.com::c4f65040-d94c-4135-980f-f5d3609d8bb8" providerId="AD" clId="Web-{FA47A5B0-DD28-D151-07DC-9A7C7EA1B22B}" dt="2024-01-11T21:24:44.882" v="937"/>
        <pc:sldMkLst>
          <pc:docMk/>
          <pc:sldMk cId="1620137972" sldId="288"/>
        </pc:sldMkLst>
        <pc:spChg chg="mod ord">
          <ac:chgData name="Peter LEMASTERS" userId="S::peter.lemasters@st.com::c4f65040-d94c-4135-980f-f5d3609d8bb8" providerId="AD" clId="Web-{FA47A5B0-DD28-D151-07DC-9A7C7EA1B22B}" dt="2024-01-11T21:24:30.147" v="931"/>
          <ac:spMkLst>
            <pc:docMk/>
            <pc:sldMk cId="1620137972" sldId="288"/>
            <ac:spMk id="2" creationId="{13F6C99A-CAA3-2AAD-288B-F68BF92EEAEB}"/>
          </ac:spMkLst>
        </pc:spChg>
        <pc:spChg chg="del mod ord">
          <ac:chgData name="Peter LEMASTERS" userId="S::peter.lemasters@st.com::c4f65040-d94c-4135-980f-f5d3609d8bb8" providerId="AD" clId="Web-{FA47A5B0-DD28-D151-07DC-9A7C7EA1B22B}" dt="2024-01-11T21:24:33.710" v="932"/>
          <ac:spMkLst>
            <pc:docMk/>
            <pc:sldMk cId="1620137972" sldId="288"/>
            <ac:spMk id="3" creationId="{FE4F5813-2064-0942-EB88-F8125F3ECF7A}"/>
          </ac:spMkLst>
        </pc:spChg>
        <pc:spChg chg="add mod">
          <ac:chgData name="Peter LEMASTERS" userId="S::peter.lemasters@st.com::c4f65040-d94c-4135-980f-f5d3609d8bb8" providerId="AD" clId="Web-{FA47A5B0-DD28-D151-07DC-9A7C7EA1B22B}" dt="2024-01-11T21:24:38.210" v="934"/>
          <ac:spMkLst>
            <pc:docMk/>
            <pc:sldMk cId="1620137972" sldId="288"/>
            <ac:spMk id="6" creationId="{4D89253B-B393-A75D-A9B8-E1B7EC680679}"/>
          </ac:spMkLst>
        </pc:spChg>
        <pc:picChg chg="add del mod ord">
          <ac:chgData name="Peter LEMASTERS" userId="S::peter.lemasters@st.com::c4f65040-d94c-4135-980f-f5d3609d8bb8" providerId="AD" clId="Web-{FA47A5B0-DD28-D151-07DC-9A7C7EA1B22B}" dt="2024-01-11T21:24:38.210" v="934"/>
          <ac:picMkLst>
            <pc:docMk/>
            <pc:sldMk cId="1620137972" sldId="288"/>
            <ac:picMk id="4" creationId="{6A0136BB-0596-FB21-A2CD-44D2AF35ED81}"/>
          </ac:picMkLst>
        </pc:picChg>
      </pc:sldChg>
      <pc:sldChg chg="addSp delSp modSp new mod modClrScheme modShow chgLayout">
        <pc:chgData name="Peter LEMASTERS" userId="S::peter.lemasters@st.com::c4f65040-d94c-4135-980f-f5d3609d8bb8" providerId="AD" clId="Web-{FA47A5B0-DD28-D151-07DC-9A7C7EA1B22B}" dt="2024-01-12T15:30:54.481" v="1321" actId="20577"/>
        <pc:sldMkLst>
          <pc:docMk/>
          <pc:sldMk cId="1726956270" sldId="289"/>
        </pc:sldMkLst>
        <pc:spChg chg="mod ord">
          <ac:chgData name="Peter LEMASTERS" userId="S::peter.lemasters@st.com::c4f65040-d94c-4135-980f-f5d3609d8bb8" providerId="AD" clId="Web-{FA47A5B0-DD28-D151-07DC-9A7C7EA1B22B}" dt="2024-01-12T15:25:23.827" v="1141" actId="20577"/>
          <ac:spMkLst>
            <pc:docMk/>
            <pc:sldMk cId="1726956270" sldId="289"/>
            <ac:spMk id="2" creationId="{8C6E350D-1FC8-37FC-AA79-A822C11A689A}"/>
          </ac:spMkLst>
        </pc:spChg>
        <pc:spChg chg="add del mod ord">
          <ac:chgData name="Peter LEMASTERS" userId="S::peter.lemasters@st.com::c4f65040-d94c-4135-980f-f5d3609d8bb8" providerId="AD" clId="Web-{FA47A5B0-DD28-D151-07DC-9A7C7EA1B22B}" dt="2024-01-12T15:30:54.481" v="1321" actId="20577"/>
          <ac:spMkLst>
            <pc:docMk/>
            <pc:sldMk cId="1726956270" sldId="289"/>
            <ac:spMk id="3" creationId="{C2861E32-893A-8AA7-463B-53357C38FFF9}"/>
          </ac:spMkLst>
        </pc:spChg>
        <pc:picChg chg="add del mod ord">
          <ac:chgData name="Peter LEMASTERS" userId="S::peter.lemasters@st.com::c4f65040-d94c-4135-980f-f5d3609d8bb8" providerId="AD" clId="Web-{FA47A5B0-DD28-D151-07DC-9A7C7EA1B22B}" dt="2024-01-12T15:26:16.017" v="1150"/>
          <ac:picMkLst>
            <pc:docMk/>
            <pc:sldMk cId="1726956270" sldId="289"/>
            <ac:picMk id="4" creationId="{48938E78-CAF1-937A-FDA3-58EA37C47356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15:28:19.615" v="1224" actId="1076"/>
          <ac:picMkLst>
            <pc:docMk/>
            <pc:sldMk cId="1726956270" sldId="289"/>
            <ac:picMk id="5" creationId="{5F0F90DC-8A65-7DDD-4BD4-9457CB6A1CF6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15:29:04.305" v="1271" actId="14100"/>
          <ac:picMkLst>
            <pc:docMk/>
            <pc:sldMk cId="1726956270" sldId="289"/>
            <ac:picMk id="6" creationId="{467051EC-D297-A622-5CB3-7DC606EBD70D}"/>
          </ac:picMkLst>
        </pc:picChg>
      </pc:sldChg>
      <pc:sldChg chg="addSp delSp modSp new">
        <pc:chgData name="Peter LEMASTERS" userId="S::peter.lemasters@st.com::c4f65040-d94c-4135-980f-f5d3609d8bb8" providerId="AD" clId="Web-{FA47A5B0-DD28-D151-07DC-9A7C7EA1B22B}" dt="2024-01-12T15:48:35.537" v="1419" actId="14100"/>
        <pc:sldMkLst>
          <pc:docMk/>
          <pc:sldMk cId="3101745069" sldId="290"/>
        </pc:sldMkLst>
        <pc:spChg chg="mod">
          <ac:chgData name="Peter LEMASTERS" userId="S::peter.lemasters@st.com::c4f65040-d94c-4135-980f-f5d3609d8bb8" providerId="AD" clId="Web-{FA47A5B0-DD28-D151-07DC-9A7C7EA1B22B}" dt="2024-01-12T15:48:31.537" v="1418" actId="20577"/>
          <ac:spMkLst>
            <pc:docMk/>
            <pc:sldMk cId="3101745069" sldId="290"/>
            <ac:spMk id="2" creationId="{0079B164-A235-961F-425F-E7AB21094522}"/>
          </ac:spMkLst>
        </pc:spChg>
        <pc:spChg chg="mod">
          <ac:chgData name="Peter LEMASTERS" userId="S::peter.lemasters@st.com::c4f65040-d94c-4135-980f-f5d3609d8bb8" providerId="AD" clId="Web-{FA47A5B0-DD28-D151-07DC-9A7C7EA1B22B}" dt="2024-01-12T15:46:19.391" v="1412" actId="20577"/>
          <ac:spMkLst>
            <pc:docMk/>
            <pc:sldMk cId="3101745069" sldId="290"/>
            <ac:spMk id="3" creationId="{9932756F-1DFC-E7E5-FEE5-E4F909F3ABD1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5:48:17.942" v="1416" actId="1076"/>
          <ac:spMkLst>
            <pc:docMk/>
            <pc:sldMk cId="3101745069" sldId="290"/>
            <ac:spMk id="6" creationId="{DB21047B-C3C1-2E6D-FAB2-03598DBC0AC9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5:44:43.278" v="1380" actId="14100"/>
          <ac:spMkLst>
            <pc:docMk/>
            <pc:sldMk cId="3101745069" sldId="290"/>
            <ac:spMk id="7" creationId="{00412C78-EB99-ECD7-392B-ED3660D07FB9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15:44:35.340" v="1378" actId="14100"/>
          <ac:spMkLst>
            <pc:docMk/>
            <pc:sldMk cId="3101745069" sldId="290"/>
            <ac:spMk id="8" creationId="{96FB643C-E51F-5C0B-1E76-031514FE2111}"/>
          </ac:spMkLst>
        </pc:spChg>
        <pc:picChg chg="add del mod">
          <ac:chgData name="Peter LEMASTERS" userId="S::peter.lemasters@st.com::c4f65040-d94c-4135-980f-f5d3609d8bb8" providerId="AD" clId="Web-{FA47A5B0-DD28-D151-07DC-9A7C7EA1B22B}" dt="2024-01-12T15:42:59.212" v="1346"/>
          <ac:picMkLst>
            <pc:docMk/>
            <pc:sldMk cId="3101745069" sldId="290"/>
            <ac:picMk id="4" creationId="{4869FDFA-81D6-F89D-6B0B-4736366A0A8D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15:43:06.915" v="1349" actId="1076"/>
          <ac:picMkLst>
            <pc:docMk/>
            <pc:sldMk cId="3101745069" sldId="290"/>
            <ac:picMk id="5" creationId="{83514ED5-AFBE-9805-B274-1AD511FF358C}"/>
          </ac:picMkLst>
        </pc:picChg>
        <pc:cxnChg chg="add mod">
          <ac:chgData name="Peter LEMASTERS" userId="S::peter.lemasters@st.com::c4f65040-d94c-4135-980f-f5d3609d8bb8" providerId="AD" clId="Web-{FA47A5B0-DD28-D151-07DC-9A7C7EA1B22B}" dt="2024-01-12T15:45:57.828" v="1397" actId="14100"/>
          <ac:cxnSpMkLst>
            <pc:docMk/>
            <pc:sldMk cId="3101745069" sldId="290"/>
            <ac:cxnSpMk id="9" creationId="{ECF41660-915D-36BE-DD8F-AD53BB7E56BB}"/>
          </ac:cxnSpMkLst>
        </pc:cxnChg>
        <pc:cxnChg chg="add mod">
          <ac:chgData name="Peter LEMASTERS" userId="S::peter.lemasters@st.com::c4f65040-d94c-4135-980f-f5d3609d8bb8" providerId="AD" clId="Web-{FA47A5B0-DD28-D151-07DC-9A7C7EA1B22B}" dt="2024-01-12T15:45:43.968" v="1393" actId="14100"/>
          <ac:cxnSpMkLst>
            <pc:docMk/>
            <pc:sldMk cId="3101745069" sldId="290"/>
            <ac:cxnSpMk id="10" creationId="{4DAFE022-337D-CCC8-6AC2-2BF11EE15548}"/>
          </ac:cxnSpMkLst>
        </pc:cxnChg>
        <pc:cxnChg chg="add mod">
          <ac:chgData name="Peter LEMASTERS" userId="S::peter.lemasters@st.com::c4f65040-d94c-4135-980f-f5d3609d8bb8" providerId="AD" clId="Web-{FA47A5B0-DD28-D151-07DC-9A7C7EA1B22B}" dt="2024-01-12T15:48:35.537" v="1419" actId="14100"/>
          <ac:cxnSpMkLst>
            <pc:docMk/>
            <pc:sldMk cId="3101745069" sldId="290"/>
            <ac:cxnSpMk id="11" creationId="{283973A6-46DB-FEBD-B30A-2E59E30D2D1C}"/>
          </ac:cxnSpMkLst>
        </pc:cxnChg>
      </pc:sldChg>
      <pc:sldChg chg="addSp modSp new">
        <pc:chgData name="Peter LEMASTERS" userId="S::peter.lemasters@st.com::c4f65040-d94c-4135-980f-f5d3609d8bb8" providerId="AD" clId="Web-{FA47A5B0-DD28-D151-07DC-9A7C7EA1B22B}" dt="2024-01-12T19:16:42.613" v="1797" actId="20577"/>
        <pc:sldMkLst>
          <pc:docMk/>
          <pc:sldMk cId="4053972382" sldId="291"/>
        </pc:sldMkLst>
        <pc:spChg chg="mod">
          <ac:chgData name="Peter LEMASTERS" userId="S::peter.lemasters@st.com::c4f65040-d94c-4135-980f-f5d3609d8bb8" providerId="AD" clId="Web-{FA47A5B0-DD28-D151-07DC-9A7C7EA1B22B}" dt="2024-01-12T19:16:42.613" v="1797" actId="20577"/>
          <ac:spMkLst>
            <pc:docMk/>
            <pc:sldMk cId="4053972382" sldId="291"/>
            <ac:spMk id="2" creationId="{B0AED102-E4B4-0750-AE7E-C08B51696364}"/>
          </ac:spMkLst>
        </pc:spChg>
        <pc:spChg chg="mod">
          <ac:chgData name="Peter LEMASTERS" userId="S::peter.lemasters@st.com::c4f65040-d94c-4135-980f-f5d3609d8bb8" providerId="AD" clId="Web-{FA47A5B0-DD28-D151-07DC-9A7C7EA1B22B}" dt="2024-01-12T18:53:12.570" v="1653" actId="20577"/>
          <ac:spMkLst>
            <pc:docMk/>
            <pc:sldMk cId="4053972382" sldId="291"/>
            <ac:spMk id="3" creationId="{29FE61A1-BCBE-C45D-ECA9-BFEA99706527}"/>
          </ac:spMkLst>
        </pc:spChg>
        <pc:picChg chg="add mod">
          <ac:chgData name="Peter LEMASTERS" userId="S::peter.lemasters@st.com::c4f65040-d94c-4135-980f-f5d3609d8bb8" providerId="AD" clId="Web-{FA47A5B0-DD28-D151-07DC-9A7C7EA1B22B}" dt="2024-01-12T19:16:33.097" v="1792" actId="1076"/>
          <ac:picMkLst>
            <pc:docMk/>
            <pc:sldMk cId="4053972382" sldId="291"/>
            <ac:picMk id="4" creationId="{08A4FCD6-9E91-4A47-F0F5-6EE8ABC4716D}"/>
          </ac:picMkLst>
        </pc:picChg>
      </pc:sldChg>
      <pc:sldChg chg="addSp modSp new">
        <pc:chgData name="Peter LEMASTERS" userId="S::peter.lemasters@st.com::c4f65040-d94c-4135-980f-f5d3609d8bb8" providerId="AD" clId="Web-{FA47A5B0-DD28-D151-07DC-9A7C7EA1B22B}" dt="2024-01-12T19:41:47.473" v="2111" actId="20577"/>
        <pc:sldMkLst>
          <pc:docMk/>
          <pc:sldMk cId="1776916698" sldId="292"/>
        </pc:sldMkLst>
        <pc:spChg chg="mod">
          <ac:chgData name="Peter LEMASTERS" userId="S::peter.lemasters@st.com::c4f65040-d94c-4135-980f-f5d3609d8bb8" providerId="AD" clId="Web-{FA47A5B0-DD28-D151-07DC-9A7C7EA1B22B}" dt="2024-01-12T19:40:56.691" v="2088" actId="20577"/>
          <ac:spMkLst>
            <pc:docMk/>
            <pc:sldMk cId="1776916698" sldId="292"/>
            <ac:spMk id="2" creationId="{DD54035B-1365-6C20-0CA7-07D7F810054B}"/>
          </ac:spMkLst>
        </pc:spChg>
        <pc:spChg chg="mod">
          <ac:chgData name="Peter LEMASTERS" userId="S::peter.lemasters@st.com::c4f65040-d94c-4135-980f-f5d3609d8bb8" providerId="AD" clId="Web-{FA47A5B0-DD28-D151-07DC-9A7C7EA1B22B}" dt="2024-01-12T19:41:47.473" v="2111" actId="20577"/>
          <ac:spMkLst>
            <pc:docMk/>
            <pc:sldMk cId="1776916698" sldId="292"/>
            <ac:spMk id="3" creationId="{49C6C83E-BAEB-4107-0043-C599A8DE04BB}"/>
          </ac:spMkLst>
        </pc:spChg>
        <pc:picChg chg="add mod">
          <ac:chgData name="Peter LEMASTERS" userId="S::peter.lemasters@st.com::c4f65040-d94c-4135-980f-f5d3609d8bb8" providerId="AD" clId="Web-{FA47A5B0-DD28-D151-07DC-9A7C7EA1B22B}" dt="2024-01-12T19:39:40.844" v="1997" actId="1076"/>
          <ac:picMkLst>
            <pc:docMk/>
            <pc:sldMk cId="1776916698" sldId="292"/>
            <ac:picMk id="4" creationId="{25229D74-C957-6009-ED89-CC3D2753FDE3}"/>
          </ac:picMkLst>
        </pc:picChg>
        <pc:cxnChg chg="add mod">
          <ac:chgData name="Peter LEMASTERS" userId="S::peter.lemasters@st.com::c4f65040-d94c-4135-980f-f5d3609d8bb8" providerId="AD" clId="Web-{FA47A5B0-DD28-D151-07DC-9A7C7EA1B22B}" dt="2024-01-12T19:41:09.832" v="2091" actId="14100"/>
          <ac:cxnSpMkLst>
            <pc:docMk/>
            <pc:sldMk cId="1776916698" sldId="292"/>
            <ac:cxnSpMk id="6" creationId="{D55C339E-E525-9EEB-E816-7138FE4E438D}"/>
          </ac:cxnSpMkLst>
        </pc:cxnChg>
        <pc:cxnChg chg="add mod">
          <ac:chgData name="Peter LEMASTERS" userId="S::peter.lemasters@st.com::c4f65040-d94c-4135-980f-f5d3609d8bb8" providerId="AD" clId="Web-{FA47A5B0-DD28-D151-07DC-9A7C7EA1B22B}" dt="2024-01-12T19:41:17.973" v="2094" actId="14100"/>
          <ac:cxnSpMkLst>
            <pc:docMk/>
            <pc:sldMk cId="1776916698" sldId="292"/>
            <ac:cxnSpMk id="8" creationId="{437EAA81-38E5-553D-5826-F73D148E259D}"/>
          </ac:cxnSpMkLst>
        </pc:cxnChg>
        <pc:cxnChg chg="add mod">
          <ac:chgData name="Peter LEMASTERS" userId="S::peter.lemasters@st.com::c4f65040-d94c-4135-980f-f5d3609d8bb8" providerId="AD" clId="Web-{FA47A5B0-DD28-D151-07DC-9A7C7EA1B22B}" dt="2024-01-12T19:41:27.348" v="2097" actId="14100"/>
          <ac:cxnSpMkLst>
            <pc:docMk/>
            <pc:sldMk cId="1776916698" sldId="292"/>
            <ac:cxnSpMk id="10" creationId="{28F4F90D-2407-E4DD-A1A7-E2CEF2BBBCE5}"/>
          </ac:cxnSpMkLst>
        </pc:cxnChg>
      </pc:sldChg>
      <pc:sldChg chg="addSp modSp new">
        <pc:chgData name="Peter LEMASTERS" userId="S::peter.lemasters@st.com::c4f65040-d94c-4135-980f-f5d3609d8bb8" providerId="AD" clId="Web-{FA47A5B0-DD28-D151-07DC-9A7C7EA1B22B}" dt="2024-01-12T19:45:14.294" v="2216" actId="20577"/>
        <pc:sldMkLst>
          <pc:docMk/>
          <pc:sldMk cId="1467383636" sldId="293"/>
        </pc:sldMkLst>
        <pc:spChg chg="mod">
          <ac:chgData name="Peter LEMASTERS" userId="S::peter.lemasters@st.com::c4f65040-d94c-4135-980f-f5d3609d8bb8" providerId="AD" clId="Web-{FA47A5B0-DD28-D151-07DC-9A7C7EA1B22B}" dt="2024-01-12T19:45:14.294" v="2216" actId="20577"/>
          <ac:spMkLst>
            <pc:docMk/>
            <pc:sldMk cId="1467383636" sldId="293"/>
            <ac:spMk id="2" creationId="{E787D050-41A2-9C4C-6D8B-69FA854B8896}"/>
          </ac:spMkLst>
        </pc:spChg>
        <pc:spChg chg="mod">
          <ac:chgData name="Peter LEMASTERS" userId="S::peter.lemasters@st.com::c4f65040-d94c-4135-980f-f5d3609d8bb8" providerId="AD" clId="Web-{FA47A5B0-DD28-D151-07DC-9A7C7EA1B22B}" dt="2024-01-12T19:44:53.933" v="2210" actId="20577"/>
          <ac:spMkLst>
            <pc:docMk/>
            <pc:sldMk cId="1467383636" sldId="293"/>
            <ac:spMk id="3" creationId="{AC501047-6252-B285-A768-6B470CFF1E8A}"/>
          </ac:spMkLst>
        </pc:spChg>
        <pc:picChg chg="add mod">
          <ac:chgData name="Peter LEMASTERS" userId="S::peter.lemasters@st.com::c4f65040-d94c-4135-980f-f5d3609d8bb8" providerId="AD" clId="Web-{FA47A5B0-DD28-D151-07DC-9A7C7EA1B22B}" dt="2024-01-12T19:44:56.042" v="2211" actId="1076"/>
          <ac:picMkLst>
            <pc:docMk/>
            <pc:sldMk cId="1467383636" sldId="293"/>
            <ac:picMk id="4" creationId="{3DC156F6-C842-13AB-72CE-889A4DCE2CAF}"/>
          </ac:picMkLst>
        </pc:picChg>
      </pc:sldChg>
      <pc:sldChg chg="addSp delSp modSp new">
        <pc:chgData name="Peter LEMASTERS" userId="S::peter.lemasters@st.com::c4f65040-d94c-4135-980f-f5d3609d8bb8" providerId="AD" clId="Web-{FA47A5B0-DD28-D151-07DC-9A7C7EA1B22B}" dt="2024-01-12T20:50:12.476" v="3010" actId="14100"/>
        <pc:sldMkLst>
          <pc:docMk/>
          <pc:sldMk cId="1110326250" sldId="294"/>
        </pc:sldMkLst>
        <pc:spChg chg="mod">
          <ac:chgData name="Peter LEMASTERS" userId="S::peter.lemasters@st.com::c4f65040-d94c-4135-980f-f5d3609d8bb8" providerId="AD" clId="Web-{FA47A5B0-DD28-D151-07DC-9A7C7EA1B22B}" dt="2024-01-12T20:50:09.694" v="3009" actId="20577"/>
          <ac:spMkLst>
            <pc:docMk/>
            <pc:sldMk cId="1110326250" sldId="294"/>
            <ac:spMk id="2" creationId="{E00F6853-B95E-AAD7-16A0-D69332EC30AD}"/>
          </ac:spMkLst>
        </pc:spChg>
        <pc:spChg chg="mod">
          <ac:chgData name="Peter LEMASTERS" userId="S::peter.lemasters@st.com::c4f65040-d94c-4135-980f-f5d3609d8bb8" providerId="AD" clId="Web-{FA47A5B0-DD28-D151-07DC-9A7C7EA1B22B}" dt="2024-01-12T20:39:19.079" v="2775" actId="20577"/>
          <ac:spMkLst>
            <pc:docMk/>
            <pc:sldMk cId="1110326250" sldId="294"/>
            <ac:spMk id="3" creationId="{7EB6F954-0652-4697-B19C-F60341D2C15B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20:46:40.719" v="2904" actId="14100"/>
          <ac:spMkLst>
            <pc:docMk/>
            <pc:sldMk cId="1110326250" sldId="294"/>
            <ac:spMk id="10" creationId="{F5017CEB-A8AD-D5A0-A5F6-94AF73AEB449}"/>
          </ac:spMkLst>
        </pc:spChg>
        <pc:picChg chg="add del mod">
          <ac:chgData name="Peter LEMASTERS" userId="S::peter.lemasters@st.com::c4f65040-d94c-4135-980f-f5d3609d8bb8" providerId="AD" clId="Web-{FA47A5B0-DD28-D151-07DC-9A7C7EA1B22B}" dt="2024-01-12T20:39:36.173" v="2778"/>
          <ac:picMkLst>
            <pc:docMk/>
            <pc:sldMk cId="1110326250" sldId="294"/>
            <ac:picMk id="4" creationId="{2715A10C-D218-95A9-E7DB-920493ED657E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2T20:45:11.498" v="2887"/>
          <ac:picMkLst>
            <pc:docMk/>
            <pc:sldMk cId="1110326250" sldId="294"/>
            <ac:picMk id="5" creationId="{13E8A123-683B-7CCB-38CD-0302BF75DA9E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2T20:39:28.235" v="2776"/>
          <ac:picMkLst>
            <pc:docMk/>
            <pc:sldMk cId="1110326250" sldId="294"/>
            <ac:picMk id="6" creationId="{1A6CC9B2-476B-3EA4-8C5B-798A3DEA4428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20:46:02.109" v="2892" actId="1076"/>
          <ac:picMkLst>
            <pc:docMk/>
            <pc:sldMk cId="1110326250" sldId="294"/>
            <ac:picMk id="7" creationId="{C6A1A3E7-59F0-0BA2-5010-DFA429C7B760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20:47:16.580" v="2924" actId="1076"/>
          <ac:picMkLst>
            <pc:docMk/>
            <pc:sldMk cId="1110326250" sldId="294"/>
            <ac:picMk id="8" creationId="{B4C02FCA-54F9-EE4B-77DF-3FB0285C198A}"/>
          </ac:picMkLst>
        </pc:picChg>
        <pc:cxnChg chg="add mod">
          <ac:chgData name="Peter LEMASTERS" userId="S::peter.lemasters@st.com::c4f65040-d94c-4135-980f-f5d3609d8bb8" providerId="AD" clId="Web-{FA47A5B0-DD28-D151-07DC-9A7C7EA1B22B}" dt="2024-01-12T20:47:28.643" v="2927" actId="14100"/>
          <ac:cxnSpMkLst>
            <pc:docMk/>
            <pc:sldMk cId="1110326250" sldId="294"/>
            <ac:cxnSpMk id="12" creationId="{395A65C2-CE16-21F2-25D5-ABF70DBF3020}"/>
          </ac:cxnSpMkLst>
        </pc:cxnChg>
        <pc:cxnChg chg="add mod">
          <ac:chgData name="Peter LEMASTERS" userId="S::peter.lemasters@st.com::c4f65040-d94c-4135-980f-f5d3609d8bb8" providerId="AD" clId="Web-{FA47A5B0-DD28-D151-07DC-9A7C7EA1B22B}" dt="2024-01-12T20:50:12.476" v="3010" actId="14100"/>
          <ac:cxnSpMkLst>
            <pc:docMk/>
            <pc:sldMk cId="1110326250" sldId="294"/>
            <ac:cxnSpMk id="13" creationId="{B074D730-A25A-B5CE-54AD-75F2DC29548F}"/>
          </ac:cxnSpMkLst>
        </pc:cxnChg>
      </pc:sldChg>
      <pc:sldChg chg="addSp delSp modSp add replId">
        <pc:chgData name="Peter LEMASTERS" userId="S::peter.lemasters@st.com::c4f65040-d94c-4135-980f-f5d3609d8bb8" providerId="AD" clId="Web-{FA47A5B0-DD28-D151-07DC-9A7C7EA1B22B}" dt="2024-01-12T20:54:14.405" v="3172" actId="20577"/>
        <pc:sldMkLst>
          <pc:docMk/>
          <pc:sldMk cId="966664192" sldId="295"/>
        </pc:sldMkLst>
        <pc:spChg chg="mod">
          <ac:chgData name="Peter LEMASTERS" userId="S::peter.lemasters@st.com::c4f65040-d94c-4135-980f-f5d3609d8bb8" providerId="AD" clId="Web-{FA47A5B0-DD28-D151-07DC-9A7C7EA1B22B}" dt="2024-01-12T20:54:14.405" v="3172" actId="20577"/>
          <ac:spMkLst>
            <pc:docMk/>
            <pc:sldMk cId="966664192" sldId="295"/>
            <ac:spMk id="2" creationId="{1A268D01-83EA-B1A0-A126-35695B3C38E8}"/>
          </ac:spMkLst>
        </pc:spChg>
        <pc:spChg chg="mod">
          <ac:chgData name="Peter LEMASTERS" userId="S::peter.lemasters@st.com::c4f65040-d94c-4135-980f-f5d3609d8bb8" providerId="AD" clId="Web-{FA47A5B0-DD28-D151-07DC-9A7C7EA1B22B}" dt="2024-01-12T20:50:36.086" v="3012" actId="20577"/>
          <ac:spMkLst>
            <pc:docMk/>
            <pc:sldMk cId="966664192" sldId="295"/>
            <ac:spMk id="3" creationId="{3CAC2CFE-21BC-E254-5ED2-33B8DC32FC58}"/>
          </ac:spMkLst>
        </pc:spChg>
        <pc:picChg chg="add del mod">
          <ac:chgData name="Peter LEMASTERS" userId="S::peter.lemasters@st.com::c4f65040-d94c-4135-980f-f5d3609d8bb8" providerId="AD" clId="Web-{FA47A5B0-DD28-D151-07DC-9A7C7EA1B22B}" dt="2024-01-12T20:50:53.821" v="3016"/>
          <ac:picMkLst>
            <pc:docMk/>
            <pc:sldMk cId="966664192" sldId="295"/>
            <ac:picMk id="4" creationId="{2260B02C-0A36-03D8-2D5E-98F8CAEF0BEE}"/>
          </ac:picMkLst>
        </pc:picChg>
        <pc:picChg chg="add del mod">
          <ac:chgData name="Peter LEMASTERS" userId="S::peter.lemasters@st.com::c4f65040-d94c-4135-980f-f5d3609d8bb8" providerId="AD" clId="Web-{FA47A5B0-DD28-D151-07DC-9A7C7EA1B22B}" dt="2024-01-12T20:50:54.914" v="3017"/>
          <ac:picMkLst>
            <pc:docMk/>
            <pc:sldMk cId="966664192" sldId="295"/>
            <ac:picMk id="5" creationId="{EF1C88A8-EC88-DBD0-D810-325228A2FE84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20:53:29.763" v="3145" actId="1076"/>
          <ac:picMkLst>
            <pc:docMk/>
            <pc:sldMk cId="966664192" sldId="295"/>
            <ac:picMk id="6" creationId="{8092CC48-9245-85E3-E638-014500513C0E}"/>
          </ac:picMkLst>
        </pc:picChg>
      </pc:sldChg>
      <pc:sldChg chg="new del">
        <pc:chgData name="Peter LEMASTERS" userId="S::peter.lemasters@st.com::c4f65040-d94c-4135-980f-f5d3609d8bb8" providerId="AD" clId="Web-{FA47A5B0-DD28-D151-07DC-9A7C7EA1B22B}" dt="2024-01-12T19:49:19.114" v="2314"/>
        <pc:sldMkLst>
          <pc:docMk/>
          <pc:sldMk cId="2559073846" sldId="296"/>
        </pc:sldMkLst>
      </pc:sldChg>
      <pc:sldChg chg="addSp delSp modSp add replId">
        <pc:chgData name="Peter LEMASTERS" userId="S::peter.lemasters@st.com::c4f65040-d94c-4135-980f-f5d3609d8bb8" providerId="AD" clId="Web-{FA47A5B0-DD28-D151-07DC-9A7C7EA1B22B}" dt="2024-01-12T20:38:37.093" v="2770" actId="1076"/>
        <pc:sldMkLst>
          <pc:docMk/>
          <pc:sldMk cId="3482965943" sldId="296"/>
        </pc:sldMkLst>
        <pc:spChg chg="mod">
          <ac:chgData name="Peter LEMASTERS" userId="S::peter.lemasters@st.com::c4f65040-d94c-4135-980f-f5d3609d8bb8" providerId="AD" clId="Web-{FA47A5B0-DD28-D151-07DC-9A7C7EA1B22B}" dt="2024-01-12T20:38:19.858" v="2767" actId="20577"/>
          <ac:spMkLst>
            <pc:docMk/>
            <pc:sldMk cId="3482965943" sldId="296"/>
            <ac:spMk id="3" creationId="{7AAE64B9-E29D-A598-7E2F-E2B5451FA195}"/>
          </ac:spMkLst>
        </pc:spChg>
        <pc:picChg chg="del">
          <ac:chgData name="Peter LEMASTERS" userId="S::peter.lemasters@st.com::c4f65040-d94c-4135-980f-f5d3609d8bb8" providerId="AD" clId="Web-{FA47A5B0-DD28-D151-07DC-9A7C7EA1B22B}" dt="2024-01-12T20:10:21.422" v="2521"/>
          <ac:picMkLst>
            <pc:docMk/>
            <pc:sldMk cId="3482965943" sldId="296"/>
            <ac:picMk id="4" creationId="{C3F2A5E6-0356-8A96-A940-936BA4F71BD2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20:38:37.093" v="2770" actId="1076"/>
          <ac:picMkLst>
            <pc:docMk/>
            <pc:sldMk cId="3482965943" sldId="296"/>
            <ac:picMk id="5" creationId="{1D4E0930-EBC2-4655-BF60-CDCA2C3499A6}"/>
          </ac:picMkLst>
        </pc:picChg>
      </pc:sldChg>
      <pc:sldChg chg="addSp delSp modSp add replId">
        <pc:chgData name="Peter LEMASTERS" userId="S::peter.lemasters@st.com::c4f65040-d94c-4135-980f-f5d3609d8bb8" providerId="AD" clId="Web-{FA47A5B0-DD28-D151-07DC-9A7C7EA1B22B}" dt="2024-01-12T21:26:41.203" v="3362" actId="14100"/>
        <pc:sldMkLst>
          <pc:docMk/>
          <pc:sldMk cId="1123134176" sldId="297"/>
        </pc:sldMkLst>
        <pc:spChg chg="mod">
          <ac:chgData name="Peter LEMASTERS" userId="S::peter.lemasters@st.com::c4f65040-d94c-4135-980f-f5d3609d8bb8" providerId="AD" clId="Web-{FA47A5B0-DD28-D151-07DC-9A7C7EA1B22B}" dt="2024-01-12T21:26:31.640" v="3360" actId="20577"/>
          <ac:spMkLst>
            <pc:docMk/>
            <pc:sldMk cId="1123134176" sldId="297"/>
            <ac:spMk id="2" creationId="{376EFC69-8CF2-1035-1A97-5BF5D3F00FF8}"/>
          </ac:spMkLst>
        </pc:spChg>
        <pc:spChg chg="mod">
          <ac:chgData name="Peter LEMASTERS" userId="S::peter.lemasters@st.com::c4f65040-d94c-4135-980f-f5d3609d8bb8" providerId="AD" clId="Web-{FA47A5B0-DD28-D151-07DC-9A7C7EA1B22B}" dt="2024-01-12T20:55:41.220" v="3188" actId="20577"/>
          <ac:spMkLst>
            <pc:docMk/>
            <pc:sldMk cId="1123134176" sldId="297"/>
            <ac:spMk id="3" creationId="{EDC429F9-CE3A-8085-92A7-F92A4CF3E1EB}"/>
          </ac:spMkLst>
        </pc:spChg>
        <pc:picChg chg="del mod">
          <ac:chgData name="Peter LEMASTERS" userId="S::peter.lemasters@st.com::c4f65040-d94c-4135-980f-f5d3609d8bb8" providerId="AD" clId="Web-{FA47A5B0-DD28-D151-07DC-9A7C7EA1B22B}" dt="2024-01-12T21:23:50.806" v="3289"/>
          <ac:picMkLst>
            <pc:docMk/>
            <pc:sldMk cId="1123134176" sldId="297"/>
            <ac:picMk id="4" creationId="{3AAFE4E7-3575-DFF2-7834-3706F6FD33B9}"/>
          </ac:picMkLst>
        </pc:picChg>
        <pc:picChg chg="del mod">
          <ac:chgData name="Peter LEMASTERS" userId="S::peter.lemasters@st.com::c4f65040-d94c-4135-980f-f5d3609d8bb8" providerId="AD" clId="Web-{FA47A5B0-DD28-D151-07DC-9A7C7EA1B22B}" dt="2024-01-12T21:21:11.425" v="3237"/>
          <ac:picMkLst>
            <pc:docMk/>
            <pc:sldMk cId="1123134176" sldId="297"/>
            <ac:picMk id="5" creationId="{BA78AB6F-16BC-CB4D-C38C-131FA347CACB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21:25:33.966" v="3303" actId="1076"/>
          <ac:picMkLst>
            <pc:docMk/>
            <pc:sldMk cId="1123134176" sldId="297"/>
            <ac:picMk id="6" creationId="{A25E5D8A-F24D-49D3-A795-C5BB80C075B5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21:25:31.688" v="3302" actId="1076"/>
          <ac:picMkLst>
            <pc:docMk/>
            <pc:sldMk cId="1123134176" sldId="297"/>
            <ac:picMk id="7" creationId="{E5E6B8AB-0B54-5256-1552-2E76D9CC4C00}"/>
          </ac:picMkLst>
        </pc:picChg>
        <pc:picChg chg="add mod ord">
          <ac:chgData name="Peter LEMASTERS" userId="S::peter.lemasters@st.com::c4f65040-d94c-4135-980f-f5d3609d8bb8" providerId="AD" clId="Web-{FA47A5B0-DD28-D151-07DC-9A7C7EA1B22B}" dt="2024-01-12T21:25:40.341" v="3305"/>
          <ac:picMkLst>
            <pc:docMk/>
            <pc:sldMk cId="1123134176" sldId="297"/>
            <ac:picMk id="8" creationId="{50AE3B29-1B73-35D6-E5AB-40E74AE9F704}"/>
          </ac:picMkLst>
        </pc:picChg>
        <pc:cxnChg chg="add mod">
          <ac:chgData name="Peter LEMASTERS" userId="S::peter.lemasters@st.com::c4f65040-d94c-4135-980f-f5d3609d8bb8" providerId="AD" clId="Web-{FA47A5B0-DD28-D151-07DC-9A7C7EA1B22B}" dt="2024-01-12T21:26:41.203" v="3362" actId="14100"/>
          <ac:cxnSpMkLst>
            <pc:docMk/>
            <pc:sldMk cId="1123134176" sldId="297"/>
            <ac:cxnSpMk id="10" creationId="{5ED8BEAA-B417-5164-85F2-286B95A49CBA}"/>
          </ac:cxnSpMkLst>
        </pc:cxnChg>
      </pc:sldChg>
      <pc:sldChg chg="addSp delSp modSp new">
        <pc:chgData name="Peter LEMASTERS" userId="S::peter.lemasters@st.com::c4f65040-d94c-4135-980f-f5d3609d8bb8" providerId="AD" clId="Web-{FA47A5B0-DD28-D151-07DC-9A7C7EA1B22B}" dt="2024-01-12T21:30:45.134" v="3476" actId="20577"/>
        <pc:sldMkLst>
          <pc:docMk/>
          <pc:sldMk cId="3575710980" sldId="298"/>
        </pc:sldMkLst>
        <pc:spChg chg="mod">
          <ac:chgData name="Peter LEMASTERS" userId="S::peter.lemasters@st.com::c4f65040-d94c-4135-980f-f5d3609d8bb8" providerId="AD" clId="Web-{FA47A5B0-DD28-D151-07DC-9A7C7EA1B22B}" dt="2024-01-12T21:30:45.134" v="3476" actId="20577"/>
          <ac:spMkLst>
            <pc:docMk/>
            <pc:sldMk cId="3575710980" sldId="298"/>
            <ac:spMk id="2" creationId="{3723C040-C977-AEE7-3B0A-108FB9928E38}"/>
          </ac:spMkLst>
        </pc:spChg>
        <pc:spChg chg="mod">
          <ac:chgData name="Peter LEMASTERS" userId="S::peter.lemasters@st.com::c4f65040-d94c-4135-980f-f5d3609d8bb8" providerId="AD" clId="Web-{FA47A5B0-DD28-D151-07DC-9A7C7EA1B22B}" dt="2024-01-12T21:27:28.439" v="3374" actId="20577"/>
          <ac:spMkLst>
            <pc:docMk/>
            <pc:sldMk cId="3575710980" sldId="298"/>
            <ac:spMk id="3" creationId="{3A897089-4FA9-1EED-3514-C9B77A6DC00F}"/>
          </ac:spMkLst>
        </pc:spChg>
        <pc:spChg chg="add del">
          <ac:chgData name="Peter LEMASTERS" userId="S::peter.lemasters@st.com::c4f65040-d94c-4135-980f-f5d3609d8bb8" providerId="AD" clId="Web-{FA47A5B0-DD28-D151-07DC-9A7C7EA1B22B}" dt="2024-01-12T21:28:09.112" v="3401"/>
          <ac:spMkLst>
            <pc:docMk/>
            <pc:sldMk cId="3575710980" sldId="298"/>
            <ac:spMk id="5" creationId="{3C53B72D-92E7-48EA-AE84-57D943A560BE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21:28:20.863" v="3404" actId="14100"/>
          <ac:spMkLst>
            <pc:docMk/>
            <pc:sldMk cId="3575710980" sldId="298"/>
            <ac:spMk id="7" creationId="{87B6074B-D6E7-09AE-3BBD-478CE9B918C8}"/>
          </ac:spMkLst>
        </pc:spChg>
        <pc:spChg chg="add mod">
          <ac:chgData name="Peter LEMASTERS" userId="S::peter.lemasters@st.com::c4f65040-d94c-4135-980f-f5d3609d8bb8" providerId="AD" clId="Web-{FA47A5B0-DD28-D151-07DC-9A7C7EA1B22B}" dt="2024-01-12T21:29:28.006" v="3415" actId="1076"/>
          <ac:spMkLst>
            <pc:docMk/>
            <pc:sldMk cId="3575710980" sldId="298"/>
            <ac:spMk id="11" creationId="{EC41C742-E7CD-4DE5-30C2-49975F82CA99}"/>
          </ac:spMkLst>
        </pc:spChg>
        <pc:grpChg chg="add mod">
          <ac:chgData name="Peter LEMASTERS" userId="S::peter.lemasters@st.com::c4f65040-d94c-4135-980f-f5d3609d8bb8" providerId="AD" clId="Web-{FA47A5B0-DD28-D151-07DC-9A7C7EA1B22B}" dt="2024-01-12T21:30:41.290" v="3475" actId="1076"/>
          <ac:grpSpMkLst>
            <pc:docMk/>
            <pc:sldMk cId="3575710980" sldId="298"/>
            <ac:grpSpMk id="12" creationId="{807E23E9-A002-9448-7BFB-071C432BBBBF}"/>
          </ac:grpSpMkLst>
        </pc:grpChg>
        <pc:picChg chg="add mod">
          <ac:chgData name="Peter LEMASTERS" userId="S::peter.lemasters@st.com::c4f65040-d94c-4135-980f-f5d3609d8bb8" providerId="AD" clId="Web-{FA47A5B0-DD28-D151-07DC-9A7C7EA1B22B}" dt="2024-01-12T21:29:22.068" v="3414" actId="1076"/>
          <ac:picMkLst>
            <pc:docMk/>
            <pc:sldMk cId="3575710980" sldId="298"/>
            <ac:picMk id="4" creationId="{ECDD6134-D9CB-F61A-14C8-79B9DF9E7C72}"/>
          </ac:picMkLst>
        </pc:picChg>
        <pc:picChg chg="add mod">
          <ac:chgData name="Peter LEMASTERS" userId="S::peter.lemasters@st.com::c4f65040-d94c-4135-980f-f5d3609d8bb8" providerId="AD" clId="Web-{FA47A5B0-DD28-D151-07DC-9A7C7EA1B22B}" dt="2024-01-12T21:28:57.520" v="3408"/>
          <ac:picMkLst>
            <pc:docMk/>
            <pc:sldMk cId="3575710980" sldId="298"/>
            <ac:picMk id="8" creationId="{0EF5BED5-03B5-AF38-C692-FBCA2FB626F0}"/>
          </ac:picMkLst>
        </pc:picChg>
        <pc:cxnChg chg="add mod">
          <ac:chgData name="Peter LEMASTERS" userId="S::peter.lemasters@st.com::c4f65040-d94c-4135-980f-f5d3609d8bb8" providerId="AD" clId="Web-{FA47A5B0-DD28-D151-07DC-9A7C7EA1B22B}" dt="2024-01-12T21:29:13.943" v="3412" actId="14100"/>
          <ac:cxnSpMkLst>
            <pc:docMk/>
            <pc:sldMk cId="3575710980" sldId="298"/>
            <ac:cxnSpMk id="10" creationId="{988EDE09-0981-040A-C414-69BC032022E5}"/>
          </ac:cxnSpMkLst>
        </pc:cxnChg>
      </pc:sldChg>
    </pc:docChg>
  </pc:docChgLst>
  <pc:docChgLst>
    <pc:chgData name="Peter LEMASTERS" userId="S::peter.lemasters@st.com::c4f65040-d94c-4135-980f-f5d3609d8bb8" providerId="AD" clId="Web-{24505AE2-0CE3-5307-F17F-0DF01A134599}"/>
    <pc:docChg chg="addSld modSld">
      <pc:chgData name="Peter LEMASTERS" userId="S::peter.lemasters@st.com::c4f65040-d94c-4135-980f-f5d3609d8bb8" providerId="AD" clId="Web-{24505AE2-0CE3-5307-F17F-0DF01A134599}" dt="2024-01-15T21:13:52.094" v="42" actId="20577"/>
      <pc:docMkLst>
        <pc:docMk/>
      </pc:docMkLst>
      <pc:sldChg chg="modSp">
        <pc:chgData name="Peter LEMASTERS" userId="S::peter.lemasters@st.com::c4f65040-d94c-4135-980f-f5d3609d8bb8" providerId="AD" clId="Web-{24505AE2-0CE3-5307-F17F-0DF01A134599}" dt="2024-01-15T21:09:09.851" v="26" actId="20577"/>
        <pc:sldMkLst>
          <pc:docMk/>
          <pc:sldMk cId="1743721885" sldId="273"/>
        </pc:sldMkLst>
        <pc:spChg chg="mod">
          <ac:chgData name="Peter LEMASTERS" userId="S::peter.lemasters@st.com::c4f65040-d94c-4135-980f-f5d3609d8bb8" providerId="AD" clId="Web-{24505AE2-0CE3-5307-F17F-0DF01A134599}" dt="2024-01-15T21:09:09.851" v="26" actId="20577"/>
          <ac:spMkLst>
            <pc:docMk/>
            <pc:sldMk cId="1743721885" sldId="273"/>
            <ac:spMk id="4" creationId="{BD914A99-7044-46AB-819C-A2F7A31BB4FB}"/>
          </ac:spMkLst>
        </pc:spChg>
      </pc:sldChg>
      <pc:sldChg chg="modSp new">
        <pc:chgData name="Peter LEMASTERS" userId="S::peter.lemasters@st.com::c4f65040-d94c-4135-980f-f5d3609d8bb8" providerId="AD" clId="Web-{24505AE2-0CE3-5307-F17F-0DF01A134599}" dt="2024-01-15T21:13:52.094" v="42" actId="20577"/>
        <pc:sldMkLst>
          <pc:docMk/>
          <pc:sldMk cId="2300838391" sldId="307"/>
        </pc:sldMkLst>
        <pc:spChg chg="mod">
          <ac:chgData name="Peter LEMASTERS" userId="S::peter.lemasters@st.com::c4f65040-d94c-4135-980f-f5d3609d8bb8" providerId="AD" clId="Web-{24505AE2-0CE3-5307-F17F-0DF01A134599}" dt="2024-01-15T21:13:52.094" v="42" actId="20577"/>
          <ac:spMkLst>
            <pc:docMk/>
            <pc:sldMk cId="2300838391" sldId="307"/>
            <ac:spMk id="2" creationId="{509D239A-4996-3A71-B9C9-5D5D1A656A47}"/>
          </ac:spMkLst>
        </pc:spChg>
        <pc:spChg chg="mod">
          <ac:chgData name="Peter LEMASTERS" userId="S::peter.lemasters@st.com::c4f65040-d94c-4135-980f-f5d3609d8bb8" providerId="AD" clId="Web-{24505AE2-0CE3-5307-F17F-0DF01A134599}" dt="2024-01-15T21:13:43.093" v="37" actId="20577"/>
          <ac:spMkLst>
            <pc:docMk/>
            <pc:sldMk cId="2300838391" sldId="307"/>
            <ac:spMk id="3" creationId="{7515A8E7-7481-99AC-9687-759622CAEB93}"/>
          </ac:spMkLst>
        </pc:spChg>
      </pc:sldChg>
    </pc:docChg>
  </pc:docChgLst>
  <pc:docChgLst>
    <pc:chgData name="Peter LEMASTERS" userId="S::peter.lemasters@st.com::c4f65040-d94c-4135-980f-f5d3609d8bb8" providerId="AD" clId="Web-{5562D81A-0480-846B-BAEB-7F96EE29669F}"/>
    <pc:docChg chg="addSld delSld modSld sldOrd">
      <pc:chgData name="Peter LEMASTERS" userId="S::peter.lemasters@st.com::c4f65040-d94c-4135-980f-f5d3609d8bb8" providerId="AD" clId="Web-{5562D81A-0480-846B-BAEB-7F96EE29669F}" dt="2024-01-15T20:27:03.990" v="968" actId="1076"/>
      <pc:docMkLst>
        <pc:docMk/>
      </pc:docMkLst>
      <pc:sldChg chg="del">
        <pc:chgData name="Peter LEMASTERS" userId="S::peter.lemasters@st.com::c4f65040-d94c-4135-980f-f5d3609d8bb8" providerId="AD" clId="Web-{5562D81A-0480-846B-BAEB-7F96EE29669F}" dt="2024-01-15T13:34:36.032" v="0"/>
        <pc:sldMkLst>
          <pc:docMk/>
          <pc:sldMk cId="193982230" sldId="262"/>
        </pc:sldMkLst>
      </pc:sldChg>
      <pc:sldChg chg="ord">
        <pc:chgData name="Peter LEMASTERS" userId="S::peter.lemasters@st.com::c4f65040-d94c-4135-980f-f5d3609d8bb8" providerId="AD" clId="Web-{5562D81A-0480-846B-BAEB-7F96EE29669F}" dt="2024-01-15T13:34:38.438" v="1"/>
        <pc:sldMkLst>
          <pc:docMk/>
          <pc:sldMk cId="182865774" sldId="264"/>
        </pc:sldMkLst>
      </pc:sldChg>
      <pc:sldChg chg="modSp">
        <pc:chgData name="Peter LEMASTERS" userId="S::peter.lemasters@st.com::c4f65040-d94c-4135-980f-f5d3609d8bb8" providerId="AD" clId="Web-{5562D81A-0480-846B-BAEB-7F96EE29669F}" dt="2024-01-15T19:06:58.666" v="686" actId="20577"/>
        <pc:sldMkLst>
          <pc:docMk/>
          <pc:sldMk cId="1743721885" sldId="273"/>
        </pc:sldMkLst>
        <pc:spChg chg="mod">
          <ac:chgData name="Peter LEMASTERS" userId="S::peter.lemasters@st.com::c4f65040-d94c-4135-980f-f5d3609d8bb8" providerId="AD" clId="Web-{5562D81A-0480-846B-BAEB-7F96EE29669F}" dt="2024-01-15T19:06:58.666" v="686" actId="20577"/>
          <ac:spMkLst>
            <pc:docMk/>
            <pc:sldMk cId="1743721885" sldId="273"/>
            <ac:spMk id="4" creationId="{BD914A99-7044-46AB-819C-A2F7A31BB4FB}"/>
          </ac:spMkLst>
        </pc:spChg>
      </pc:sldChg>
      <pc:sldChg chg="modSp">
        <pc:chgData name="Peter LEMASTERS" userId="S::peter.lemasters@st.com::c4f65040-d94c-4135-980f-f5d3609d8bb8" providerId="AD" clId="Web-{5562D81A-0480-846B-BAEB-7F96EE29669F}" dt="2024-01-15T19:10:55.426" v="738" actId="1076"/>
        <pc:sldMkLst>
          <pc:docMk/>
          <pc:sldMk cId="4027479656" sldId="284"/>
        </pc:sldMkLst>
        <pc:spChg chg="mod">
          <ac:chgData name="Peter LEMASTERS" userId="S::peter.lemasters@st.com::c4f65040-d94c-4135-980f-f5d3609d8bb8" providerId="AD" clId="Web-{5562D81A-0480-846B-BAEB-7F96EE29669F}" dt="2024-01-15T19:10:51.660" v="737" actId="14100"/>
          <ac:spMkLst>
            <pc:docMk/>
            <pc:sldMk cId="4027479656" sldId="284"/>
            <ac:spMk id="3" creationId="{075BC4D7-F949-74EE-9616-A2B5FCD48D3C}"/>
          </ac:spMkLst>
        </pc:spChg>
        <pc:picChg chg="mod">
          <ac:chgData name="Peter LEMASTERS" userId="S::peter.lemasters@st.com::c4f65040-d94c-4135-980f-f5d3609d8bb8" providerId="AD" clId="Web-{5562D81A-0480-846B-BAEB-7F96EE29669F}" dt="2024-01-15T19:10:55.426" v="738" actId="1076"/>
          <ac:picMkLst>
            <pc:docMk/>
            <pc:sldMk cId="4027479656" sldId="284"/>
            <ac:picMk id="11" creationId="{F9EFC64D-CB1E-2D1E-F6B4-0A0E1A574FD9}"/>
          </ac:picMkLst>
        </pc:picChg>
      </pc:sldChg>
      <pc:sldChg chg="modSp ord">
        <pc:chgData name="Peter LEMASTERS" userId="S::peter.lemasters@st.com::c4f65040-d94c-4135-980f-f5d3609d8bb8" providerId="AD" clId="Web-{5562D81A-0480-846B-BAEB-7F96EE29669F}" dt="2024-01-15T19:42:47.941" v="751" actId="20577"/>
        <pc:sldMkLst>
          <pc:docMk/>
          <pc:sldMk cId="2482027117" sldId="286"/>
        </pc:sldMkLst>
        <pc:spChg chg="mod">
          <ac:chgData name="Peter LEMASTERS" userId="S::peter.lemasters@st.com::c4f65040-d94c-4135-980f-f5d3609d8bb8" providerId="AD" clId="Web-{5562D81A-0480-846B-BAEB-7F96EE29669F}" dt="2024-01-15T19:42:47.941" v="751" actId="20577"/>
          <ac:spMkLst>
            <pc:docMk/>
            <pc:sldMk cId="2482027117" sldId="286"/>
            <ac:spMk id="3" creationId="{6CA91197-4DDF-F5FC-3BD6-4B35B3F687AE}"/>
          </ac:spMkLst>
        </pc:spChg>
      </pc:sldChg>
      <pc:sldChg chg="addSp modSp">
        <pc:chgData name="Peter LEMASTERS" userId="S::peter.lemasters@st.com::c4f65040-d94c-4135-980f-f5d3609d8bb8" providerId="AD" clId="Web-{5562D81A-0480-846B-BAEB-7F96EE29669F}" dt="2024-01-15T20:27:03.990" v="968" actId="1076"/>
        <pc:sldMkLst>
          <pc:docMk/>
          <pc:sldMk cId="246985568" sldId="288"/>
        </pc:sldMkLst>
        <pc:spChg chg="mod">
          <ac:chgData name="Peter LEMASTERS" userId="S::peter.lemasters@st.com::c4f65040-d94c-4135-980f-f5d3609d8bb8" providerId="AD" clId="Web-{5562D81A-0480-846B-BAEB-7F96EE29669F}" dt="2024-01-15T20:26:49.302" v="963" actId="20577"/>
          <ac:spMkLst>
            <pc:docMk/>
            <pc:sldMk cId="246985568" sldId="288"/>
            <ac:spMk id="2" creationId="{DAF0C915-F484-BA5C-5AA7-C07AC24449A4}"/>
          </ac:spMkLst>
        </pc:spChg>
        <pc:picChg chg="add mod">
          <ac:chgData name="Peter LEMASTERS" userId="S::peter.lemasters@st.com::c4f65040-d94c-4135-980f-f5d3609d8bb8" providerId="AD" clId="Web-{5562D81A-0480-846B-BAEB-7F96EE29669F}" dt="2024-01-15T20:27:03.990" v="968" actId="1076"/>
          <ac:picMkLst>
            <pc:docMk/>
            <pc:sldMk cId="246985568" sldId="288"/>
            <ac:picMk id="4" creationId="{F60C7C3C-1203-F21D-A51E-9B458A5BD1BB}"/>
          </ac:picMkLst>
        </pc:picChg>
      </pc:sldChg>
      <pc:sldChg chg="modSp">
        <pc:chgData name="Peter LEMASTERS" userId="S::peter.lemasters@st.com::c4f65040-d94c-4135-980f-f5d3609d8bb8" providerId="AD" clId="Web-{5562D81A-0480-846B-BAEB-7F96EE29669F}" dt="2024-01-15T14:34:34.545" v="134" actId="20577"/>
        <pc:sldMkLst>
          <pc:docMk/>
          <pc:sldMk cId="966664192" sldId="295"/>
        </pc:sldMkLst>
        <pc:spChg chg="mod">
          <ac:chgData name="Peter LEMASTERS" userId="S::peter.lemasters@st.com::c4f65040-d94c-4135-980f-f5d3609d8bb8" providerId="AD" clId="Web-{5562D81A-0480-846B-BAEB-7F96EE29669F}" dt="2024-01-15T14:34:34.545" v="134" actId="20577"/>
          <ac:spMkLst>
            <pc:docMk/>
            <pc:sldMk cId="966664192" sldId="295"/>
            <ac:spMk id="2" creationId="{1A268D01-83EA-B1A0-A126-35695B3C38E8}"/>
          </ac:spMkLst>
        </pc:spChg>
      </pc:sldChg>
      <pc:sldChg chg="modSp">
        <pc:chgData name="Peter LEMASTERS" userId="S::peter.lemasters@st.com::c4f65040-d94c-4135-980f-f5d3609d8bb8" providerId="AD" clId="Web-{5562D81A-0480-846B-BAEB-7F96EE29669F}" dt="2024-01-15T14:33:42.528" v="132" actId="20577"/>
        <pc:sldMkLst>
          <pc:docMk/>
          <pc:sldMk cId="3482965943" sldId="296"/>
        </pc:sldMkLst>
        <pc:spChg chg="mod">
          <ac:chgData name="Peter LEMASTERS" userId="S::peter.lemasters@st.com::c4f65040-d94c-4135-980f-f5d3609d8bb8" providerId="AD" clId="Web-{5562D81A-0480-846B-BAEB-7F96EE29669F}" dt="2024-01-15T14:33:42.528" v="132" actId="20577"/>
          <ac:spMkLst>
            <pc:docMk/>
            <pc:sldMk cId="3482965943" sldId="296"/>
            <ac:spMk id="2" creationId="{C4789A8E-4EB1-F424-4279-66DEBDE802CD}"/>
          </ac:spMkLst>
        </pc:spChg>
      </pc:sldChg>
      <pc:sldChg chg="modSp">
        <pc:chgData name="Peter LEMASTERS" userId="S::peter.lemasters@st.com::c4f65040-d94c-4135-980f-f5d3609d8bb8" providerId="AD" clId="Web-{5562D81A-0480-846B-BAEB-7F96EE29669F}" dt="2024-01-15T14:34:58.530" v="136" actId="20577"/>
        <pc:sldMkLst>
          <pc:docMk/>
          <pc:sldMk cId="1123134176" sldId="297"/>
        </pc:sldMkLst>
        <pc:spChg chg="mod">
          <ac:chgData name="Peter LEMASTERS" userId="S::peter.lemasters@st.com::c4f65040-d94c-4135-980f-f5d3609d8bb8" providerId="AD" clId="Web-{5562D81A-0480-846B-BAEB-7F96EE29669F}" dt="2024-01-15T14:34:58.530" v="136" actId="20577"/>
          <ac:spMkLst>
            <pc:docMk/>
            <pc:sldMk cId="1123134176" sldId="297"/>
            <ac:spMk id="2" creationId="{376EFC69-8CF2-1035-1A97-5BF5D3F00FF8}"/>
          </ac:spMkLst>
        </pc:spChg>
      </pc:sldChg>
      <pc:sldChg chg="addSp modSp new">
        <pc:chgData name="Peter LEMASTERS" userId="S::peter.lemasters@st.com::c4f65040-d94c-4135-980f-f5d3609d8bb8" providerId="AD" clId="Web-{5562D81A-0480-846B-BAEB-7F96EE29669F}" dt="2024-01-15T14:32:44.105" v="128" actId="14100"/>
        <pc:sldMkLst>
          <pc:docMk/>
          <pc:sldMk cId="3520684772" sldId="299"/>
        </pc:sldMkLst>
        <pc:spChg chg="mod">
          <ac:chgData name="Peter LEMASTERS" userId="S::peter.lemasters@st.com::c4f65040-d94c-4135-980f-f5d3609d8bb8" providerId="AD" clId="Web-{5562D81A-0480-846B-BAEB-7F96EE29669F}" dt="2024-01-15T14:31:31.744" v="110" actId="20577"/>
          <ac:spMkLst>
            <pc:docMk/>
            <pc:sldMk cId="3520684772" sldId="299"/>
            <ac:spMk id="2" creationId="{706E410C-1B15-7C89-120F-30D01B569F69}"/>
          </ac:spMkLst>
        </pc:spChg>
        <pc:spChg chg="mod">
          <ac:chgData name="Peter LEMASTERS" userId="S::peter.lemasters@st.com::c4f65040-d94c-4135-980f-f5d3609d8bb8" providerId="AD" clId="Web-{5562D81A-0480-846B-BAEB-7F96EE29669F}" dt="2024-01-15T13:36:27.676" v="38" actId="20577"/>
          <ac:spMkLst>
            <pc:docMk/>
            <pc:sldMk cId="3520684772" sldId="299"/>
            <ac:spMk id="3" creationId="{018E60E1-C3FE-53C0-D02F-6E2AC14E1379}"/>
          </ac:spMkLst>
        </pc:spChg>
        <pc:spChg chg="add mod">
          <ac:chgData name="Peter LEMASTERS" userId="S::peter.lemasters@st.com::c4f65040-d94c-4135-980f-f5d3609d8bb8" providerId="AD" clId="Web-{5562D81A-0480-846B-BAEB-7F96EE29669F}" dt="2024-01-15T14:32:25.402" v="124" actId="14100"/>
          <ac:spMkLst>
            <pc:docMk/>
            <pc:sldMk cId="3520684772" sldId="299"/>
            <ac:spMk id="4" creationId="{4DBB28F5-8483-4DBF-3813-644B295E83F8}"/>
          </ac:spMkLst>
        </pc:spChg>
        <pc:spChg chg="add mod">
          <ac:chgData name="Peter LEMASTERS" userId="S::peter.lemasters@st.com::c4f65040-d94c-4135-980f-f5d3609d8bb8" providerId="AD" clId="Web-{5562D81A-0480-846B-BAEB-7F96EE29669F}" dt="2024-01-15T14:31:56.620" v="115" actId="14100"/>
          <ac:spMkLst>
            <pc:docMk/>
            <pc:sldMk cId="3520684772" sldId="299"/>
            <ac:spMk id="7" creationId="{0F723EA3-59D2-DCD9-EEEA-987A1B37F4AD}"/>
          </ac:spMkLst>
        </pc:spChg>
        <pc:spChg chg="add mod">
          <ac:chgData name="Peter LEMASTERS" userId="S::peter.lemasters@st.com::c4f65040-d94c-4135-980f-f5d3609d8bb8" providerId="AD" clId="Web-{5562D81A-0480-846B-BAEB-7F96EE29669F}" dt="2024-01-15T13:40:41.294" v="71" actId="1076"/>
          <ac:spMkLst>
            <pc:docMk/>
            <pc:sldMk cId="3520684772" sldId="299"/>
            <ac:spMk id="8" creationId="{BBD513D7-C2B0-8438-0FD4-F36638291105}"/>
          </ac:spMkLst>
        </pc:spChg>
        <pc:picChg chg="add mod modCrop">
          <ac:chgData name="Peter LEMASTERS" userId="S::peter.lemasters@st.com::c4f65040-d94c-4135-980f-f5d3609d8bb8" providerId="AD" clId="Web-{5562D81A-0480-846B-BAEB-7F96EE29669F}" dt="2024-01-15T14:31:34.026" v="111" actId="1076"/>
          <ac:picMkLst>
            <pc:docMk/>
            <pc:sldMk cId="3520684772" sldId="299"/>
            <ac:picMk id="5" creationId="{B430969F-687C-E087-07B2-3A500A117BE3}"/>
          </ac:picMkLst>
        </pc:picChg>
        <pc:picChg chg="add mod">
          <ac:chgData name="Peter LEMASTERS" userId="S::peter.lemasters@st.com::c4f65040-d94c-4135-980f-f5d3609d8bb8" providerId="AD" clId="Web-{5562D81A-0480-846B-BAEB-7F96EE29669F}" dt="2024-01-15T13:40:29.090" v="69" actId="1076"/>
          <ac:picMkLst>
            <pc:docMk/>
            <pc:sldMk cId="3520684772" sldId="299"/>
            <ac:picMk id="6" creationId="{0549EEC3-4CF7-71C4-FE5D-C073AC3F6A2D}"/>
          </ac:picMkLst>
        </pc:picChg>
        <pc:cxnChg chg="add mod">
          <ac:chgData name="Peter LEMASTERS" userId="S::peter.lemasters@st.com::c4f65040-d94c-4135-980f-f5d3609d8bb8" providerId="AD" clId="Web-{5562D81A-0480-846B-BAEB-7F96EE29669F}" dt="2024-01-15T14:32:44.105" v="128" actId="14100"/>
          <ac:cxnSpMkLst>
            <pc:docMk/>
            <pc:sldMk cId="3520684772" sldId="299"/>
            <ac:cxnSpMk id="9" creationId="{A6E4FFAC-AF8C-085B-F320-3F5B473D1953}"/>
          </ac:cxnSpMkLst>
        </pc:cxnChg>
        <pc:cxnChg chg="add mod">
          <ac:chgData name="Peter LEMASTERS" userId="S::peter.lemasters@st.com::c4f65040-d94c-4135-980f-f5d3609d8bb8" providerId="AD" clId="Web-{5562D81A-0480-846B-BAEB-7F96EE29669F}" dt="2024-01-15T13:41:03.982" v="79" actId="1076"/>
          <ac:cxnSpMkLst>
            <pc:docMk/>
            <pc:sldMk cId="3520684772" sldId="299"/>
            <ac:cxnSpMk id="10" creationId="{6C4A602A-1E1C-36EB-7BA8-F2036D823CF0}"/>
          </ac:cxnSpMkLst>
        </pc:cxnChg>
        <pc:cxnChg chg="add mod">
          <ac:chgData name="Peter LEMASTERS" userId="S::peter.lemasters@st.com::c4f65040-d94c-4135-980f-f5d3609d8bb8" providerId="AD" clId="Web-{5562D81A-0480-846B-BAEB-7F96EE29669F}" dt="2024-01-15T14:32:21.433" v="123" actId="14100"/>
          <ac:cxnSpMkLst>
            <pc:docMk/>
            <pc:sldMk cId="3520684772" sldId="299"/>
            <ac:cxnSpMk id="11" creationId="{062018A1-6C4C-0BA9-0737-3ACE2127CAD7}"/>
          </ac:cxnSpMkLst>
        </pc:cxnChg>
      </pc:sldChg>
      <pc:sldChg chg="addSp delSp modSp new">
        <pc:chgData name="Peter LEMASTERS" userId="S::peter.lemasters@st.com::c4f65040-d94c-4135-980f-f5d3609d8bb8" providerId="AD" clId="Web-{5562D81A-0480-846B-BAEB-7F96EE29669F}" dt="2024-01-15T17:00:27.207" v="368" actId="20577"/>
        <pc:sldMkLst>
          <pc:docMk/>
          <pc:sldMk cId="151967672" sldId="300"/>
        </pc:sldMkLst>
        <pc:spChg chg="del">
          <ac:chgData name="Peter LEMASTERS" userId="S::peter.lemasters@st.com::c4f65040-d94c-4135-980f-f5d3609d8bb8" providerId="AD" clId="Web-{5562D81A-0480-846B-BAEB-7F96EE29669F}" dt="2024-01-15T14:49:27.548" v="155"/>
          <ac:spMkLst>
            <pc:docMk/>
            <pc:sldMk cId="151967672" sldId="300"/>
            <ac:spMk id="2" creationId="{FED02E74-03CF-79E5-C062-EA82AAECCB2F}"/>
          </ac:spMkLst>
        </pc:spChg>
        <pc:spChg chg="mod">
          <ac:chgData name="Peter LEMASTERS" userId="S::peter.lemasters@st.com::c4f65040-d94c-4135-980f-f5d3609d8bb8" providerId="AD" clId="Web-{5562D81A-0480-846B-BAEB-7F96EE29669F}" dt="2024-01-15T14:48:46.469" v="144" actId="20577"/>
          <ac:spMkLst>
            <pc:docMk/>
            <pc:sldMk cId="151967672" sldId="300"/>
            <ac:spMk id="3" creationId="{A80F1F78-588E-D4CA-A573-F0BBF5BCC0CF}"/>
          </ac:spMkLst>
        </pc:spChg>
        <pc:spChg chg="add mod">
          <ac:chgData name="Peter LEMASTERS" userId="S::peter.lemasters@st.com::c4f65040-d94c-4135-980f-f5d3609d8bb8" providerId="AD" clId="Web-{5562D81A-0480-846B-BAEB-7F96EE29669F}" dt="2024-01-15T17:00:27.207" v="368" actId="20577"/>
          <ac:spMkLst>
            <pc:docMk/>
            <pc:sldMk cId="151967672" sldId="300"/>
            <ac:spMk id="5" creationId="{051B76F3-CF92-1BEE-68E1-59BD313568D3}"/>
          </ac:spMkLst>
        </pc:spChg>
        <pc:spChg chg="add del mod">
          <ac:chgData name="Peter LEMASTERS" userId="S::peter.lemasters@st.com::c4f65040-d94c-4135-980f-f5d3609d8bb8" providerId="AD" clId="Web-{5562D81A-0480-846B-BAEB-7F96EE29669F}" dt="2024-01-15T14:49:53.814" v="160"/>
          <ac:spMkLst>
            <pc:docMk/>
            <pc:sldMk cId="151967672" sldId="300"/>
            <ac:spMk id="7" creationId="{778918C9-69C3-01E2-D9E0-E252B5338486}"/>
          </ac:spMkLst>
        </pc:spChg>
        <pc:spChg chg="add del">
          <ac:chgData name="Peter LEMASTERS" userId="S::peter.lemasters@st.com::c4f65040-d94c-4135-980f-f5d3609d8bb8" providerId="AD" clId="Web-{5562D81A-0480-846B-BAEB-7F96EE29669F}" dt="2024-01-15T14:50:20.549" v="163"/>
          <ac:spMkLst>
            <pc:docMk/>
            <pc:sldMk cId="151967672" sldId="300"/>
            <ac:spMk id="13" creationId="{8279182E-B64C-5764-1304-7DD2A37AA77A}"/>
          </ac:spMkLst>
        </pc:spChg>
        <pc:spChg chg="add mod">
          <ac:chgData name="Peter LEMASTERS" userId="S::peter.lemasters@st.com::c4f65040-d94c-4135-980f-f5d3609d8bb8" providerId="AD" clId="Web-{5562D81A-0480-846B-BAEB-7F96EE29669F}" dt="2024-01-15T14:54:05.820" v="334" actId="14100"/>
          <ac:spMkLst>
            <pc:docMk/>
            <pc:sldMk cId="151967672" sldId="300"/>
            <ac:spMk id="17" creationId="{E617055E-D5EB-970E-E6A3-F7865AC4540C}"/>
          </ac:spMkLst>
        </pc:spChg>
        <pc:spChg chg="add mod">
          <ac:chgData name="Peter LEMASTERS" userId="S::peter.lemasters@st.com::c4f65040-d94c-4135-980f-f5d3609d8bb8" providerId="AD" clId="Web-{5562D81A-0480-846B-BAEB-7F96EE29669F}" dt="2024-01-15T14:53:56.585" v="331" actId="1076"/>
          <ac:spMkLst>
            <pc:docMk/>
            <pc:sldMk cId="151967672" sldId="300"/>
            <ac:spMk id="19" creationId="{942EA442-7AA8-1A03-DFF9-151EEA805EF8}"/>
          </ac:spMkLst>
        </pc:spChg>
        <pc:picChg chg="add mod ord">
          <ac:chgData name="Peter LEMASTERS" userId="S::peter.lemasters@st.com::c4f65040-d94c-4135-980f-f5d3609d8bb8" providerId="AD" clId="Web-{5562D81A-0480-846B-BAEB-7F96EE29669F}" dt="2024-01-15T14:53:51.960" v="330"/>
          <ac:picMkLst>
            <pc:docMk/>
            <pc:sldMk cId="151967672" sldId="300"/>
            <ac:picMk id="9" creationId="{5EC6422E-DEAF-302A-D374-3184D7044A12}"/>
          </ac:picMkLst>
        </pc:picChg>
        <pc:picChg chg="add del">
          <ac:chgData name="Peter LEMASTERS" userId="S::peter.lemasters@st.com::c4f65040-d94c-4135-980f-f5d3609d8bb8" providerId="AD" clId="Web-{5562D81A-0480-846B-BAEB-7F96EE29669F}" dt="2024-01-15T14:50:14.815" v="161"/>
          <ac:picMkLst>
            <pc:docMk/>
            <pc:sldMk cId="151967672" sldId="300"/>
            <ac:picMk id="11" creationId="{1E4F8B80-21E1-43C7-9BE8-49E764D87A69}"/>
          </ac:picMkLst>
        </pc:picChg>
        <pc:cxnChg chg="add del">
          <ac:chgData name="Peter LEMASTERS" userId="S::peter.lemasters@st.com::c4f65040-d94c-4135-980f-f5d3609d8bb8" providerId="AD" clId="Web-{5562D81A-0480-846B-BAEB-7F96EE29669F}" dt="2024-01-15T14:50:20.549" v="162"/>
          <ac:cxnSpMkLst>
            <pc:docMk/>
            <pc:sldMk cId="151967672" sldId="300"/>
            <ac:cxnSpMk id="15" creationId="{E834DC00-E114-07E3-FEC3-F824BC2F40E0}"/>
          </ac:cxnSpMkLst>
        </pc:cxnChg>
        <pc:cxnChg chg="add mod">
          <ac:chgData name="Peter LEMASTERS" userId="S::peter.lemasters@st.com::c4f65040-d94c-4135-980f-f5d3609d8bb8" providerId="AD" clId="Web-{5562D81A-0480-846B-BAEB-7F96EE29669F}" dt="2024-01-15T14:53:58.819" v="332" actId="14100"/>
          <ac:cxnSpMkLst>
            <pc:docMk/>
            <pc:sldMk cId="151967672" sldId="300"/>
            <ac:cxnSpMk id="21" creationId="{74D6BED9-F752-622C-D971-EFAE4C2C725F}"/>
          </ac:cxnSpMkLst>
        </pc:cxnChg>
        <pc:cxnChg chg="add mod">
          <ac:chgData name="Peter LEMASTERS" userId="S::peter.lemasters@st.com::c4f65040-d94c-4135-980f-f5d3609d8bb8" providerId="AD" clId="Web-{5562D81A-0480-846B-BAEB-7F96EE29669F}" dt="2024-01-15T17:00:11.206" v="365" actId="14100"/>
          <ac:cxnSpMkLst>
            <pc:docMk/>
            <pc:sldMk cId="151967672" sldId="300"/>
            <ac:cxnSpMk id="23" creationId="{D806B889-6FB3-1970-BE66-0EFBAD08FEA9}"/>
          </ac:cxnSpMkLst>
        </pc:cxnChg>
      </pc:sldChg>
      <pc:sldChg chg="addSp modSp new">
        <pc:chgData name="Peter LEMASTERS" userId="S::peter.lemasters@st.com::c4f65040-d94c-4135-980f-f5d3609d8bb8" providerId="AD" clId="Web-{5562D81A-0480-846B-BAEB-7F96EE29669F}" dt="2024-01-15T17:18:02.314" v="500" actId="20577"/>
        <pc:sldMkLst>
          <pc:docMk/>
          <pc:sldMk cId="3181606367" sldId="301"/>
        </pc:sldMkLst>
        <pc:spChg chg="mod">
          <ac:chgData name="Peter LEMASTERS" userId="S::peter.lemasters@st.com::c4f65040-d94c-4135-980f-f5d3609d8bb8" providerId="AD" clId="Web-{5562D81A-0480-846B-BAEB-7F96EE29669F}" dt="2024-01-15T17:18:02.314" v="500" actId="20577"/>
          <ac:spMkLst>
            <pc:docMk/>
            <pc:sldMk cId="3181606367" sldId="301"/>
            <ac:spMk id="2" creationId="{B7420B64-AE1A-9D17-CE16-E14E2930A146}"/>
          </ac:spMkLst>
        </pc:spChg>
        <pc:spChg chg="mod">
          <ac:chgData name="Peter LEMASTERS" userId="S::peter.lemasters@st.com::c4f65040-d94c-4135-980f-f5d3609d8bb8" providerId="AD" clId="Web-{5562D81A-0480-846B-BAEB-7F96EE29669F}" dt="2024-01-15T17:03:03.930" v="372" actId="20577"/>
          <ac:spMkLst>
            <pc:docMk/>
            <pc:sldMk cId="3181606367" sldId="301"/>
            <ac:spMk id="3" creationId="{B8247627-A8F1-5B4E-F09E-35728E2DF30C}"/>
          </ac:spMkLst>
        </pc:spChg>
        <pc:picChg chg="add mod">
          <ac:chgData name="Peter LEMASTERS" userId="S::peter.lemasters@st.com::c4f65040-d94c-4135-980f-f5d3609d8bb8" providerId="AD" clId="Web-{5562D81A-0480-846B-BAEB-7F96EE29669F}" dt="2024-01-15T17:13:00.477" v="473" actId="1076"/>
          <ac:picMkLst>
            <pc:docMk/>
            <pc:sldMk cId="3181606367" sldId="301"/>
            <ac:picMk id="4" creationId="{017EF1C7-A1B7-612A-D5AF-C394ABCE88C9}"/>
          </ac:picMkLst>
        </pc:picChg>
      </pc:sldChg>
      <pc:sldChg chg="addSp delSp modSp new del">
        <pc:chgData name="Peter LEMASTERS" userId="S::peter.lemasters@st.com::c4f65040-d94c-4135-980f-f5d3609d8bb8" providerId="AD" clId="Web-{5562D81A-0480-846B-BAEB-7F96EE29669F}" dt="2024-01-15T19:03:29.844" v="669"/>
        <pc:sldMkLst>
          <pc:docMk/>
          <pc:sldMk cId="3066403690" sldId="302"/>
        </pc:sldMkLst>
        <pc:spChg chg="mod">
          <ac:chgData name="Peter LEMASTERS" userId="S::peter.lemasters@st.com::c4f65040-d94c-4135-980f-f5d3609d8bb8" providerId="AD" clId="Web-{5562D81A-0480-846B-BAEB-7F96EE29669F}" dt="2024-01-15T17:23:43.057" v="514" actId="20577"/>
          <ac:spMkLst>
            <pc:docMk/>
            <pc:sldMk cId="3066403690" sldId="302"/>
            <ac:spMk id="2" creationId="{5B2D17BE-4746-519C-BDF3-91CF04201359}"/>
          </ac:spMkLst>
        </pc:spChg>
        <pc:picChg chg="add del mod">
          <ac:chgData name="Peter LEMASTERS" userId="S::peter.lemasters@st.com::c4f65040-d94c-4135-980f-f5d3609d8bb8" providerId="AD" clId="Web-{5562D81A-0480-846B-BAEB-7F96EE29669F}" dt="2024-01-15T17:26:57.203" v="571"/>
          <ac:picMkLst>
            <pc:docMk/>
            <pc:sldMk cId="3066403690" sldId="302"/>
            <ac:picMk id="3" creationId="{4F598A10-63DE-B184-2D88-48F131318E0F}"/>
          </ac:picMkLst>
        </pc:picChg>
      </pc:sldChg>
      <pc:sldChg chg="addSp modSp new mod modClrScheme chgLayout">
        <pc:chgData name="Peter LEMASTERS" userId="S::peter.lemasters@st.com::c4f65040-d94c-4135-980f-f5d3609d8bb8" providerId="AD" clId="Web-{5562D81A-0480-846B-BAEB-7F96EE29669F}" dt="2024-01-15T19:03:52.955" v="670" actId="1076"/>
        <pc:sldMkLst>
          <pc:docMk/>
          <pc:sldMk cId="1565925742" sldId="303"/>
        </pc:sldMkLst>
        <pc:spChg chg="mod ord">
          <ac:chgData name="Peter LEMASTERS" userId="S::peter.lemasters@st.com::c4f65040-d94c-4135-980f-f5d3609d8bb8" providerId="AD" clId="Web-{5562D81A-0480-846B-BAEB-7F96EE29669F}" dt="2024-01-15T17:29:55.099" v="663" actId="20577"/>
          <ac:spMkLst>
            <pc:docMk/>
            <pc:sldMk cId="1565925742" sldId="303"/>
            <ac:spMk id="2" creationId="{1E71E36D-6E8C-4703-45DA-185068C842E1}"/>
          </ac:spMkLst>
        </pc:spChg>
        <pc:spChg chg="add mod ord">
          <ac:chgData name="Peter LEMASTERS" userId="S::peter.lemasters@st.com::c4f65040-d94c-4135-980f-f5d3609d8bb8" providerId="AD" clId="Web-{5562D81A-0480-846B-BAEB-7F96EE29669F}" dt="2024-01-15T17:30:32.959" v="668" actId="20577"/>
          <ac:spMkLst>
            <pc:docMk/>
            <pc:sldMk cId="1565925742" sldId="303"/>
            <ac:spMk id="3" creationId="{9389A480-8483-2C61-8A25-069739710FC8}"/>
          </ac:spMkLst>
        </pc:spChg>
        <pc:picChg chg="add mod">
          <ac:chgData name="Peter LEMASTERS" userId="S::peter.lemasters@st.com::c4f65040-d94c-4135-980f-f5d3609d8bb8" providerId="AD" clId="Web-{5562D81A-0480-846B-BAEB-7F96EE29669F}" dt="2024-01-15T19:03:52.955" v="670" actId="1076"/>
          <ac:picMkLst>
            <pc:docMk/>
            <pc:sldMk cId="1565925742" sldId="303"/>
            <ac:picMk id="4" creationId="{D2FAE715-3972-54C1-2A7C-F5ABE46D1071}"/>
          </ac:picMkLst>
        </pc:picChg>
      </pc:sldChg>
      <pc:sldChg chg="modSp new">
        <pc:chgData name="Peter LEMASTERS" userId="S::peter.lemasters@st.com::c4f65040-d94c-4135-980f-f5d3609d8bb8" providerId="AD" clId="Web-{5562D81A-0480-846B-BAEB-7F96EE29669F}" dt="2024-01-15T19:08:02.887" v="713" actId="20577"/>
        <pc:sldMkLst>
          <pc:docMk/>
          <pc:sldMk cId="206328754" sldId="304"/>
        </pc:sldMkLst>
        <pc:spChg chg="mod">
          <ac:chgData name="Peter LEMASTERS" userId="S::peter.lemasters@st.com::c4f65040-d94c-4135-980f-f5d3609d8bb8" providerId="AD" clId="Web-{5562D81A-0480-846B-BAEB-7F96EE29669F}" dt="2024-01-15T19:08:02.887" v="713" actId="20577"/>
          <ac:spMkLst>
            <pc:docMk/>
            <pc:sldMk cId="206328754" sldId="304"/>
            <ac:spMk id="3" creationId="{8B7702BD-EAED-3B0C-679D-D9FCC0313FC3}"/>
          </ac:spMkLst>
        </pc:spChg>
      </pc:sldChg>
      <pc:sldChg chg="modSp new">
        <pc:chgData name="Peter LEMASTERS" userId="S::peter.lemasters@st.com::c4f65040-d94c-4135-980f-f5d3609d8bb8" providerId="AD" clId="Web-{5562D81A-0480-846B-BAEB-7F96EE29669F}" dt="2024-01-15T19:08:28.466" v="731" actId="20577"/>
        <pc:sldMkLst>
          <pc:docMk/>
          <pc:sldMk cId="3278464006" sldId="305"/>
        </pc:sldMkLst>
        <pc:spChg chg="mod">
          <ac:chgData name="Peter LEMASTERS" userId="S::peter.lemasters@st.com::c4f65040-d94c-4135-980f-f5d3609d8bb8" providerId="AD" clId="Web-{5562D81A-0480-846B-BAEB-7F96EE29669F}" dt="2024-01-15T19:08:28.466" v="731" actId="20577"/>
          <ac:spMkLst>
            <pc:docMk/>
            <pc:sldMk cId="3278464006" sldId="305"/>
            <ac:spMk id="3" creationId="{2A5DE517-C6F7-3EAC-46C2-A6D794D61037}"/>
          </ac:spMkLst>
        </pc:spChg>
      </pc:sldChg>
      <pc:sldChg chg="addSp modSp new">
        <pc:chgData name="Peter LEMASTERS" userId="S::peter.lemasters@st.com::c4f65040-d94c-4135-980f-f5d3609d8bb8" providerId="AD" clId="Web-{5562D81A-0480-846B-BAEB-7F96EE29669F}" dt="2024-01-15T19:48:43.611" v="950" actId="1076"/>
        <pc:sldMkLst>
          <pc:docMk/>
          <pc:sldMk cId="4182072704" sldId="306"/>
        </pc:sldMkLst>
        <pc:spChg chg="mod">
          <ac:chgData name="Peter LEMASTERS" userId="S::peter.lemasters@st.com::c4f65040-d94c-4135-980f-f5d3609d8bb8" providerId="AD" clId="Web-{5562D81A-0480-846B-BAEB-7F96EE29669F}" dt="2024-01-15T19:48:16.297" v="949" actId="20577"/>
          <ac:spMkLst>
            <pc:docMk/>
            <pc:sldMk cId="4182072704" sldId="306"/>
            <ac:spMk id="2" creationId="{66275A57-3188-8D0C-6506-0ED1D7B2DA53}"/>
          </ac:spMkLst>
        </pc:spChg>
        <pc:spChg chg="mod">
          <ac:chgData name="Peter LEMASTERS" userId="S::peter.lemasters@st.com::c4f65040-d94c-4135-980f-f5d3609d8bb8" providerId="AD" clId="Web-{5562D81A-0480-846B-BAEB-7F96EE29669F}" dt="2024-01-15T19:44:07.882" v="773" actId="20577"/>
          <ac:spMkLst>
            <pc:docMk/>
            <pc:sldMk cId="4182072704" sldId="306"/>
            <ac:spMk id="3" creationId="{C77FE2A3-F20E-C894-E501-951DA910367C}"/>
          </ac:spMkLst>
        </pc:spChg>
        <pc:picChg chg="add mod">
          <ac:chgData name="Peter LEMASTERS" userId="S::peter.lemasters@st.com::c4f65040-d94c-4135-980f-f5d3609d8bb8" providerId="AD" clId="Web-{5562D81A-0480-846B-BAEB-7F96EE29669F}" dt="2024-01-15T19:48:43.611" v="950" actId="1076"/>
          <ac:picMkLst>
            <pc:docMk/>
            <pc:sldMk cId="4182072704" sldId="306"/>
            <ac:picMk id="4" creationId="{37A4C88A-A5B8-B6DA-9D9F-012A96810E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43B43-F286-48C1-BBED-D571E17C6AE3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7A20C-0A41-4975-BF38-102D39C80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6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9DDE2-76A3-86AE-3980-64FA31186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3E960-6F38-F987-2ED7-445D68E4C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B954B-72A6-8E2D-AD0E-F18C091AC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8B9E7-E72B-7E9A-C6B4-4990999224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9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53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4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4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1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2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04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94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49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3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9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t.com/trademarks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</a:t>
            </a:r>
            <a:br>
              <a:rPr lang="en-US" dirty="0"/>
            </a:br>
            <a:r>
              <a:rPr lang="en-US" dirty="0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3042728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>
          <p15:clr>
            <a:srgbClr val="FBAE40"/>
          </p15:clr>
        </p15:guide>
        <p15:guide id="2" pos="7387">
          <p15:clr>
            <a:srgbClr val="FBAE40"/>
          </p15:clr>
        </p15:guide>
        <p15:guide id="3" orient="horz" pos="3067">
          <p15:clr>
            <a:srgbClr val="FBAE40"/>
          </p15:clr>
        </p15:guide>
        <p15:guide id="4" orient="horz" pos="3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0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>
          <p15:clr>
            <a:srgbClr val="FBAE40"/>
          </p15:clr>
        </p15:guide>
        <p15:guide id="2" orient="horz" pos="2615">
          <p15:clr>
            <a:srgbClr val="FBAE40"/>
          </p15:clr>
        </p15:guide>
        <p15:guide id="3" pos="5196">
          <p15:clr>
            <a:srgbClr val="FBAE40"/>
          </p15:clr>
        </p15:guide>
        <p15:guide id="4" pos="61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28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pos="726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orient="horz" pos="6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38" lvl="0" indent="-261938" algn="ctr"/>
            <a:r>
              <a:rPr lang="en-US" dirty="0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68647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 marL="261938" indent="-261938">
              <a:buFont typeface="Arial" panose="020B0604020202020204" pitchFamily="34" charset="0"/>
              <a:buChar char="•"/>
              <a:defRPr/>
            </a:lvl1pPr>
            <a:lvl2pPr marL="536575" indent="-266700">
              <a:buFont typeface="Arial" panose="020B0604020202020204" pitchFamily="34" charset="0"/>
              <a:buChar char="•"/>
              <a:defRPr/>
            </a:lvl2pPr>
            <a:lvl3pPr marL="812800" indent="-273050">
              <a:buFont typeface="Arial" panose="020B0604020202020204" pitchFamily="34" charset="0"/>
              <a:buChar char="•"/>
              <a:defRPr/>
            </a:lvl3pPr>
            <a:lvl4pPr marL="987425" indent="-268288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5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>
          <p15:clr>
            <a:srgbClr val="FBAE40"/>
          </p15:clr>
        </p15:guide>
        <p15:guide id="2" orient="horz" pos="137">
          <p15:clr>
            <a:srgbClr val="FBAE40"/>
          </p15:clr>
        </p15:guide>
        <p15:guide id="3" pos="726">
          <p15:clr>
            <a:srgbClr val="FBAE40"/>
          </p15:clr>
        </p15:guide>
        <p15:guide id="4" pos="56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5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74">
          <p15:clr>
            <a:srgbClr val="FBAE40"/>
          </p15:clr>
        </p15:guide>
        <p15:guide id="4" orient="horz" pos="137">
          <p15:clr>
            <a:srgbClr val="FBAE40"/>
          </p15:clr>
        </p15:guide>
        <p15:guide id="5" pos="72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0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674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pos="72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52E30E9-1079-4CF5-8813-8B65FB05D6D8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1E53E3-FC79-490F-927D-EDA5C06E6818}"/>
                </a:ext>
              </a:extLst>
            </p:cNvPr>
            <p:cNvSpPr/>
            <p:nvPr/>
          </p:nvSpPr>
          <p:spPr>
            <a:xfrm>
              <a:off x="0" y="0"/>
              <a:ext cx="12192000" cy="6854862"/>
            </a:xfrm>
            <a:prstGeom prst="rect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D6E22D-9F81-4B7A-A71E-BBB4177578ED}"/>
                </a:ext>
              </a:extLst>
            </p:cNvPr>
            <p:cNvGrpSpPr/>
            <p:nvPr userDrawn="1"/>
          </p:nvGrpSpPr>
          <p:grpSpPr>
            <a:xfrm>
              <a:off x="-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0" y="5822714"/>
                <a:ext cx="93952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ST logo is a trademark or a registered trademark of STMicroelectronics International NV or its affiliates in the EU and/or other countries. For additional information about ST trademarks, please refer to 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www.st.com/trademarks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b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All other product or service names are the property of their respective owners.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C8CE8D-FE25-40F5-A966-5717F85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59336" y="1565049"/>
            <a:ext cx="6273328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lorPatch">
            <a:extLst>
              <a:ext uri="{FF2B5EF4-FFF2-40B4-BE49-F238E27FC236}">
                <a16:creationId xmlns:a16="http://schemas.microsoft.com/office/drawing/2014/main" id="{65F4699E-59A4-43A4-9A5C-D8BFD4B1E6D9}"/>
              </a:ext>
            </a:extLst>
          </p:cNvPr>
          <p:cNvSpPr/>
          <p:nvPr userDrawn="1"/>
        </p:nvSpPr>
        <p:spPr>
          <a:xfrm>
            <a:off x="-685800" y="5486400"/>
            <a:ext cx="317500" cy="317500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40" name="ColorPatch">
            <a:extLst>
              <a:ext uri="{FF2B5EF4-FFF2-40B4-BE49-F238E27FC236}">
                <a16:creationId xmlns:a16="http://schemas.microsoft.com/office/drawing/2014/main" id="{1B167F27-4BE8-4B9C-A3D6-12AB9D6515A0}"/>
              </a:ext>
            </a:extLst>
          </p:cNvPr>
          <p:cNvSpPr/>
          <p:nvPr userDrawn="1"/>
        </p:nvSpPr>
        <p:spPr>
          <a:xfrm>
            <a:off x="-685800" y="5143500"/>
            <a:ext cx="317500" cy="317500"/>
          </a:xfrm>
          <a:prstGeom prst="rect">
            <a:avLst/>
          </a:prstGeom>
          <a:solidFill>
            <a:srgbClr val="D1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9" name="ColorPatch">
            <a:extLst>
              <a:ext uri="{FF2B5EF4-FFF2-40B4-BE49-F238E27FC236}">
                <a16:creationId xmlns:a16="http://schemas.microsoft.com/office/drawing/2014/main" id="{62C30C2F-9D3D-402B-9C93-7BB3D257A941}"/>
              </a:ext>
            </a:extLst>
          </p:cNvPr>
          <p:cNvSpPr/>
          <p:nvPr userDrawn="1"/>
        </p:nvSpPr>
        <p:spPr>
          <a:xfrm>
            <a:off x="-685800" y="4800600"/>
            <a:ext cx="317500" cy="317500"/>
          </a:xfrm>
          <a:prstGeom prst="rect">
            <a:avLst/>
          </a:prstGeom>
          <a:solidFill>
            <a:srgbClr val="A2A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8" name="ColorPatch">
            <a:extLst>
              <a:ext uri="{FF2B5EF4-FFF2-40B4-BE49-F238E27FC236}">
                <a16:creationId xmlns:a16="http://schemas.microsoft.com/office/drawing/2014/main" id="{D6517BE0-9063-4916-BC84-EDE406E9CDE4}"/>
              </a:ext>
            </a:extLst>
          </p:cNvPr>
          <p:cNvSpPr/>
          <p:nvPr userDrawn="1"/>
        </p:nvSpPr>
        <p:spPr>
          <a:xfrm>
            <a:off x="-685800" y="4457700"/>
            <a:ext cx="317500" cy="317500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7" name="ColorPatch">
            <a:extLst>
              <a:ext uri="{FF2B5EF4-FFF2-40B4-BE49-F238E27FC236}">
                <a16:creationId xmlns:a16="http://schemas.microsoft.com/office/drawing/2014/main" id="{B5249DC3-A9A0-4038-AEE9-AEBFB5D0089D}"/>
              </a:ext>
            </a:extLst>
          </p:cNvPr>
          <p:cNvSpPr/>
          <p:nvPr userDrawn="1"/>
        </p:nvSpPr>
        <p:spPr>
          <a:xfrm>
            <a:off x="-685800" y="4114800"/>
            <a:ext cx="317500" cy="317500"/>
          </a:xfrm>
          <a:prstGeom prst="rect">
            <a:avLst/>
          </a:prstGeom>
          <a:solidFill>
            <a:srgbClr val="46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6" name="ColorPatch">
            <a:extLst>
              <a:ext uri="{FF2B5EF4-FFF2-40B4-BE49-F238E27FC236}">
                <a16:creationId xmlns:a16="http://schemas.microsoft.com/office/drawing/2014/main" id="{18A6D389-12F3-4EC1-8CC2-242EFF07CB1C}"/>
              </a:ext>
            </a:extLst>
          </p:cNvPr>
          <p:cNvSpPr/>
          <p:nvPr userDrawn="1"/>
        </p:nvSpPr>
        <p:spPr>
          <a:xfrm>
            <a:off x="-685800" y="3771900"/>
            <a:ext cx="317500" cy="317500"/>
          </a:xfrm>
          <a:prstGeom prst="rect">
            <a:avLst/>
          </a:prstGeom>
          <a:solidFill>
            <a:srgbClr val="E2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5" name="ColorPatch">
            <a:extLst>
              <a:ext uri="{FF2B5EF4-FFF2-40B4-BE49-F238E27FC236}">
                <a16:creationId xmlns:a16="http://schemas.microsoft.com/office/drawing/2014/main" id="{2ADD0FF6-E42B-4A48-AA80-7BFCC31B080A}"/>
              </a:ext>
            </a:extLst>
          </p:cNvPr>
          <p:cNvSpPr/>
          <p:nvPr userDrawn="1"/>
        </p:nvSpPr>
        <p:spPr>
          <a:xfrm>
            <a:off x="-685800" y="3429000"/>
            <a:ext cx="317500" cy="317500"/>
          </a:xfrm>
          <a:prstGeom prst="rect">
            <a:avLst/>
          </a:prstGeom>
          <a:solidFill>
            <a:srgbClr val="C5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4" name="ColorPatch">
            <a:extLst>
              <a:ext uri="{FF2B5EF4-FFF2-40B4-BE49-F238E27FC236}">
                <a16:creationId xmlns:a16="http://schemas.microsoft.com/office/drawing/2014/main" id="{B669360D-4B82-4260-88C6-0543CF560378}"/>
              </a:ext>
            </a:extLst>
          </p:cNvPr>
          <p:cNvSpPr/>
          <p:nvPr userDrawn="1"/>
        </p:nvSpPr>
        <p:spPr>
          <a:xfrm>
            <a:off x="-685800" y="3086100"/>
            <a:ext cx="317500" cy="317500"/>
          </a:xfrm>
          <a:prstGeom prst="rect">
            <a:avLst/>
          </a:prstGeom>
          <a:solidFill>
            <a:srgbClr val="A9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3" name="ColorPatch">
            <a:extLst>
              <a:ext uri="{FF2B5EF4-FFF2-40B4-BE49-F238E27FC236}">
                <a16:creationId xmlns:a16="http://schemas.microsoft.com/office/drawing/2014/main" id="{B042156B-6D14-4769-85DE-0BC6133DC1EA}"/>
              </a:ext>
            </a:extLst>
          </p:cNvPr>
          <p:cNvSpPr/>
          <p:nvPr userDrawn="1"/>
        </p:nvSpPr>
        <p:spPr>
          <a:xfrm>
            <a:off x="-685800" y="2743200"/>
            <a:ext cx="317500" cy="317500"/>
          </a:xfrm>
          <a:prstGeom prst="rect">
            <a:avLst/>
          </a:prstGeom>
          <a:solidFill>
            <a:srgbClr val="8C0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2" name="ColorPatch">
            <a:extLst>
              <a:ext uri="{FF2B5EF4-FFF2-40B4-BE49-F238E27FC236}">
                <a16:creationId xmlns:a16="http://schemas.microsoft.com/office/drawing/2014/main" id="{0A8AEA2A-477D-451D-A82D-F30F8990A07D}"/>
              </a:ext>
            </a:extLst>
          </p:cNvPr>
          <p:cNvSpPr/>
          <p:nvPr userDrawn="1"/>
        </p:nvSpPr>
        <p:spPr>
          <a:xfrm>
            <a:off x="-685800" y="2400300"/>
            <a:ext cx="317500" cy="317500"/>
          </a:xfrm>
          <a:prstGeom prst="rect">
            <a:avLst/>
          </a:prstGeom>
          <a:solidFill>
            <a:srgbClr val="C0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1" name="ColorPatch">
            <a:extLst>
              <a:ext uri="{FF2B5EF4-FFF2-40B4-BE49-F238E27FC236}">
                <a16:creationId xmlns:a16="http://schemas.microsoft.com/office/drawing/2014/main" id="{8CE1DB46-E195-40AF-8BEB-3E6873A1B2FA}"/>
              </a:ext>
            </a:extLst>
          </p:cNvPr>
          <p:cNvSpPr/>
          <p:nvPr userDrawn="1"/>
        </p:nvSpPr>
        <p:spPr>
          <a:xfrm>
            <a:off x="-685800" y="2057400"/>
            <a:ext cx="317500" cy="317500"/>
          </a:xfrm>
          <a:prstGeom prst="rect">
            <a:avLst/>
          </a:prstGeom>
          <a:solidFill>
            <a:srgbClr val="81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30" name="ColorPatch">
            <a:extLst>
              <a:ext uri="{FF2B5EF4-FFF2-40B4-BE49-F238E27FC236}">
                <a16:creationId xmlns:a16="http://schemas.microsoft.com/office/drawing/2014/main" id="{E0F1957D-72C6-4D6C-9201-6AA28AA6C57D}"/>
              </a:ext>
            </a:extLst>
          </p:cNvPr>
          <p:cNvSpPr/>
          <p:nvPr userDrawn="1"/>
        </p:nvSpPr>
        <p:spPr>
          <a:xfrm>
            <a:off x="-685800" y="1714500"/>
            <a:ext cx="317500" cy="317500"/>
          </a:xfrm>
          <a:prstGeom prst="rect">
            <a:avLst/>
          </a:prstGeom>
          <a:solidFill>
            <a:srgbClr val="43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9" name="ColorPatch">
            <a:extLst>
              <a:ext uri="{FF2B5EF4-FFF2-40B4-BE49-F238E27FC236}">
                <a16:creationId xmlns:a16="http://schemas.microsoft.com/office/drawing/2014/main" id="{F00834CE-7B51-4FC1-989D-97A947599379}"/>
              </a:ext>
            </a:extLst>
          </p:cNvPr>
          <p:cNvSpPr/>
          <p:nvPr userDrawn="1"/>
        </p:nvSpPr>
        <p:spPr>
          <a:xfrm>
            <a:off x="-685800" y="1371600"/>
            <a:ext cx="317500" cy="317500"/>
          </a:xfrm>
          <a:prstGeom prst="rect">
            <a:avLst/>
          </a:prstGeom>
          <a:solidFill>
            <a:srgbClr val="045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8" name="ColorPatch">
            <a:extLst>
              <a:ext uri="{FF2B5EF4-FFF2-40B4-BE49-F238E27FC236}">
                <a16:creationId xmlns:a16="http://schemas.microsoft.com/office/drawing/2014/main" id="{AB72B3FD-EF38-4401-99A2-12BA97E1031C}"/>
              </a:ext>
            </a:extLst>
          </p:cNvPr>
          <p:cNvSpPr/>
          <p:nvPr userDrawn="1"/>
        </p:nvSpPr>
        <p:spPr>
          <a:xfrm>
            <a:off x="-685800" y="1028700"/>
            <a:ext cx="317500" cy="317500"/>
          </a:xfrm>
          <a:prstGeom prst="rect">
            <a:avLst/>
          </a:prstGeom>
          <a:solidFill>
            <a:srgbClr val="D1E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7" name="ColorPatch">
            <a:extLst>
              <a:ext uri="{FF2B5EF4-FFF2-40B4-BE49-F238E27FC236}">
                <a16:creationId xmlns:a16="http://schemas.microsoft.com/office/drawing/2014/main" id="{DB636BCE-D7BA-42A6-B589-71540B9DC5AD}"/>
              </a:ext>
            </a:extLst>
          </p:cNvPr>
          <p:cNvSpPr/>
          <p:nvPr userDrawn="1"/>
        </p:nvSpPr>
        <p:spPr>
          <a:xfrm>
            <a:off x="-685800" y="685800"/>
            <a:ext cx="317500" cy="317500"/>
          </a:xfrm>
          <a:prstGeom prst="rect">
            <a:avLst/>
          </a:prstGeom>
          <a:solidFill>
            <a:srgbClr val="A4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6" name="ColorPatch">
            <a:extLst>
              <a:ext uri="{FF2B5EF4-FFF2-40B4-BE49-F238E27FC236}">
                <a16:creationId xmlns:a16="http://schemas.microsoft.com/office/drawing/2014/main" id="{9D1EA9E9-05C1-4D17-8CE5-6492F824502A}"/>
              </a:ext>
            </a:extLst>
          </p:cNvPr>
          <p:cNvSpPr/>
          <p:nvPr userDrawn="1"/>
        </p:nvSpPr>
        <p:spPr>
          <a:xfrm>
            <a:off x="-685800" y="342900"/>
            <a:ext cx="317500" cy="317500"/>
          </a:xfrm>
          <a:prstGeom prst="rect">
            <a:avLst/>
          </a:prstGeom>
          <a:solidFill>
            <a:srgbClr val="77C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5" name="ColorPatch">
            <a:extLst>
              <a:ext uri="{FF2B5EF4-FFF2-40B4-BE49-F238E27FC236}">
                <a16:creationId xmlns:a16="http://schemas.microsoft.com/office/drawing/2014/main" id="{9A5ADA3E-3A73-4260-828D-18023D21EE0E}"/>
              </a:ext>
            </a:extLst>
          </p:cNvPr>
          <p:cNvSpPr/>
          <p:nvPr userDrawn="1"/>
        </p:nvSpPr>
        <p:spPr>
          <a:xfrm>
            <a:off x="-685800" y="0"/>
            <a:ext cx="317500" cy="317500"/>
          </a:xfrm>
          <a:prstGeom prst="rect">
            <a:avLst/>
          </a:prstGeom>
          <a:solidFill>
            <a:srgbClr val="49B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4" name="ColorPatch">
            <a:extLst>
              <a:ext uri="{FF2B5EF4-FFF2-40B4-BE49-F238E27FC236}">
                <a16:creationId xmlns:a16="http://schemas.microsoft.com/office/drawing/2014/main" id="{177ED0F8-E668-4F55-9F61-0BADCC753B93}"/>
              </a:ext>
            </a:extLst>
          </p:cNvPr>
          <p:cNvSpPr/>
          <p:nvPr userDrawn="1"/>
        </p:nvSpPr>
        <p:spPr>
          <a:xfrm>
            <a:off x="-342900" y="5143500"/>
            <a:ext cx="317500" cy="317500"/>
          </a:xfrm>
          <a:prstGeom prst="rect">
            <a:avLst/>
          </a:prstGeom>
          <a:solidFill>
            <a:srgbClr val="F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3" name="ColorPatch">
            <a:extLst>
              <a:ext uri="{FF2B5EF4-FFF2-40B4-BE49-F238E27FC236}">
                <a16:creationId xmlns:a16="http://schemas.microsoft.com/office/drawing/2014/main" id="{8CD7E567-0649-47B4-B5F7-346B6C6FAE6E}"/>
              </a:ext>
            </a:extLst>
          </p:cNvPr>
          <p:cNvSpPr/>
          <p:nvPr userDrawn="1"/>
        </p:nvSpPr>
        <p:spPr>
          <a:xfrm>
            <a:off x="-342900" y="4800600"/>
            <a:ext cx="317500" cy="317500"/>
          </a:xfrm>
          <a:prstGeom prst="rect">
            <a:avLst/>
          </a:prstGeom>
          <a:solidFill>
            <a:srgbClr val="F27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2" name="ColorPatch">
            <a:extLst>
              <a:ext uri="{FF2B5EF4-FFF2-40B4-BE49-F238E27FC236}">
                <a16:creationId xmlns:a16="http://schemas.microsoft.com/office/drawing/2014/main" id="{0B27B926-9D23-408B-B261-7474BA138B0E}"/>
              </a:ext>
            </a:extLst>
          </p:cNvPr>
          <p:cNvSpPr/>
          <p:nvPr userDrawn="1"/>
        </p:nvSpPr>
        <p:spPr>
          <a:xfrm>
            <a:off x="-342900" y="4457700"/>
            <a:ext cx="317500" cy="317500"/>
          </a:xfrm>
          <a:prstGeom prst="rect">
            <a:avLst/>
          </a:prstGeom>
          <a:solidFill>
            <a:srgbClr val="EC4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1" name="ColorPatch">
            <a:extLst>
              <a:ext uri="{FF2B5EF4-FFF2-40B4-BE49-F238E27FC236}">
                <a16:creationId xmlns:a16="http://schemas.microsoft.com/office/drawing/2014/main" id="{C79F16A5-2F29-42BB-88AB-9C69D7AB8969}"/>
              </a:ext>
            </a:extLst>
          </p:cNvPr>
          <p:cNvSpPr/>
          <p:nvPr userDrawn="1"/>
        </p:nvSpPr>
        <p:spPr>
          <a:xfrm>
            <a:off x="-342900" y="4114800"/>
            <a:ext cx="317500" cy="3175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0" name="ColorPatch">
            <a:extLst>
              <a:ext uri="{FF2B5EF4-FFF2-40B4-BE49-F238E27FC236}">
                <a16:creationId xmlns:a16="http://schemas.microsoft.com/office/drawing/2014/main" id="{7164F073-8D27-4C57-9FA9-5D80FC8EDB68}"/>
              </a:ext>
            </a:extLst>
          </p:cNvPr>
          <p:cNvSpPr/>
          <p:nvPr userDrawn="1"/>
        </p:nvSpPr>
        <p:spPr>
          <a:xfrm>
            <a:off x="-342900" y="3771900"/>
            <a:ext cx="317500" cy="317500"/>
          </a:xfrm>
          <a:prstGeom prst="rect">
            <a:avLst/>
          </a:prstGeom>
          <a:solidFill>
            <a:srgbClr val="FFF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9" name="ColorPatch">
            <a:extLst>
              <a:ext uri="{FF2B5EF4-FFF2-40B4-BE49-F238E27FC236}">
                <a16:creationId xmlns:a16="http://schemas.microsoft.com/office/drawing/2014/main" id="{C400E972-E723-4251-BA45-FDC0E6CEEF6C}"/>
              </a:ext>
            </a:extLst>
          </p:cNvPr>
          <p:cNvSpPr/>
          <p:nvPr userDrawn="1"/>
        </p:nvSpPr>
        <p:spPr>
          <a:xfrm>
            <a:off x="-342900" y="3429000"/>
            <a:ext cx="317500" cy="317500"/>
          </a:xfrm>
          <a:prstGeom prst="rect">
            <a:avLst/>
          </a:prstGeom>
          <a:solidFill>
            <a:srgbClr val="FFE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8" name="ColorPatch">
            <a:extLst>
              <a:ext uri="{FF2B5EF4-FFF2-40B4-BE49-F238E27FC236}">
                <a16:creationId xmlns:a16="http://schemas.microsoft.com/office/drawing/2014/main" id="{50D772BA-D4EE-40DA-B415-8EC283428CF5}"/>
              </a:ext>
            </a:extLst>
          </p:cNvPr>
          <p:cNvSpPr/>
          <p:nvPr userDrawn="1"/>
        </p:nvSpPr>
        <p:spPr>
          <a:xfrm>
            <a:off x="-342900" y="3086100"/>
            <a:ext cx="317500" cy="317500"/>
          </a:xfrm>
          <a:prstGeom prst="rect">
            <a:avLst/>
          </a:prstGeom>
          <a:solidFill>
            <a:srgbClr val="FFD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7" name="ColorPatch">
            <a:extLst>
              <a:ext uri="{FF2B5EF4-FFF2-40B4-BE49-F238E27FC236}">
                <a16:creationId xmlns:a16="http://schemas.microsoft.com/office/drawing/2014/main" id="{6BEEA5BD-11E7-4F3D-BD73-EC2249E8CCEB}"/>
              </a:ext>
            </a:extLst>
          </p:cNvPr>
          <p:cNvSpPr/>
          <p:nvPr userDrawn="1"/>
        </p:nvSpPr>
        <p:spPr>
          <a:xfrm>
            <a:off x="-342900" y="2743200"/>
            <a:ext cx="317500" cy="317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6" name="ColorPatch">
            <a:extLst>
              <a:ext uri="{FF2B5EF4-FFF2-40B4-BE49-F238E27FC236}">
                <a16:creationId xmlns:a16="http://schemas.microsoft.com/office/drawing/2014/main" id="{27A566A9-4C8D-4179-BE6D-6A885CF5E38A}"/>
              </a:ext>
            </a:extLst>
          </p:cNvPr>
          <p:cNvSpPr/>
          <p:nvPr userDrawn="1"/>
        </p:nvSpPr>
        <p:spPr>
          <a:xfrm>
            <a:off x="-342900" y="2400300"/>
            <a:ext cx="317500" cy="317500"/>
          </a:xfrm>
          <a:prstGeom prst="rect">
            <a:avLst/>
          </a:prstGeom>
          <a:solidFill>
            <a:srgbClr val="CE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5" name="ColorPatch">
            <a:extLst>
              <a:ext uri="{FF2B5EF4-FFF2-40B4-BE49-F238E27FC236}">
                <a16:creationId xmlns:a16="http://schemas.microsoft.com/office/drawing/2014/main" id="{98BB652E-B542-4A6D-842C-A8AFF7CF962D}"/>
              </a:ext>
            </a:extLst>
          </p:cNvPr>
          <p:cNvSpPr/>
          <p:nvPr userDrawn="1"/>
        </p:nvSpPr>
        <p:spPr>
          <a:xfrm>
            <a:off x="-342900" y="2057400"/>
            <a:ext cx="317500" cy="317500"/>
          </a:xfrm>
          <a:prstGeom prst="rect">
            <a:avLst/>
          </a:prstGeom>
          <a:solidFill>
            <a:srgbClr val="9D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4" name="ColorPatch">
            <a:extLst>
              <a:ext uri="{FF2B5EF4-FFF2-40B4-BE49-F238E27FC236}">
                <a16:creationId xmlns:a16="http://schemas.microsoft.com/office/drawing/2014/main" id="{7BE09878-3507-434C-8FBD-3253E93E01C8}"/>
              </a:ext>
            </a:extLst>
          </p:cNvPr>
          <p:cNvSpPr/>
          <p:nvPr userDrawn="1"/>
        </p:nvSpPr>
        <p:spPr>
          <a:xfrm>
            <a:off x="-342900" y="1714500"/>
            <a:ext cx="317500" cy="317500"/>
          </a:xfrm>
          <a:prstGeom prst="rect">
            <a:avLst/>
          </a:prstGeom>
          <a:solidFill>
            <a:srgbClr val="6D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2" name="ColorPatch">
            <a:extLst>
              <a:ext uri="{FF2B5EF4-FFF2-40B4-BE49-F238E27FC236}">
                <a16:creationId xmlns:a16="http://schemas.microsoft.com/office/drawing/2014/main" id="{2E26D6BD-036D-4346-A29B-7683021D70FB}"/>
              </a:ext>
            </a:extLst>
          </p:cNvPr>
          <p:cNvSpPr/>
          <p:nvPr userDrawn="1"/>
        </p:nvSpPr>
        <p:spPr>
          <a:xfrm>
            <a:off x="-342900" y="1371600"/>
            <a:ext cx="317500" cy="317500"/>
          </a:xfrm>
          <a:prstGeom prst="rect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1" name="ColorPatch">
            <a:extLst>
              <a:ext uri="{FF2B5EF4-FFF2-40B4-BE49-F238E27FC236}">
                <a16:creationId xmlns:a16="http://schemas.microsoft.com/office/drawing/2014/main" id="{D840EC2E-1487-4A69-A809-9929CDB60313}"/>
              </a:ext>
            </a:extLst>
          </p:cNvPr>
          <p:cNvSpPr/>
          <p:nvPr userDrawn="1"/>
        </p:nvSpPr>
        <p:spPr>
          <a:xfrm>
            <a:off x="-342900" y="1028700"/>
            <a:ext cx="317500" cy="317500"/>
          </a:xfrm>
          <a:prstGeom prst="rect">
            <a:avLst/>
          </a:prstGeom>
          <a:solidFill>
            <a:srgbClr val="C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0" name="ColorPatch">
            <a:extLst>
              <a:ext uri="{FF2B5EF4-FFF2-40B4-BE49-F238E27FC236}">
                <a16:creationId xmlns:a16="http://schemas.microsoft.com/office/drawing/2014/main" id="{4BBE9809-F301-459A-87DE-3C5C95F62870}"/>
              </a:ext>
            </a:extLst>
          </p:cNvPr>
          <p:cNvSpPr/>
          <p:nvPr userDrawn="1"/>
        </p:nvSpPr>
        <p:spPr>
          <a:xfrm>
            <a:off x="-342900" y="685800"/>
            <a:ext cx="317500" cy="317500"/>
          </a:xfrm>
          <a:prstGeom prst="rect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8" name="ColorPatch">
            <a:extLst>
              <a:ext uri="{FF2B5EF4-FFF2-40B4-BE49-F238E27FC236}">
                <a16:creationId xmlns:a16="http://schemas.microsoft.com/office/drawing/2014/main" id="{AD5D23E8-FC29-4F12-AB2C-C32E10546318}"/>
              </a:ext>
            </a:extLst>
          </p:cNvPr>
          <p:cNvSpPr/>
          <p:nvPr userDrawn="1"/>
        </p:nvSpPr>
        <p:spPr>
          <a:xfrm>
            <a:off x="-342900" y="342900"/>
            <a:ext cx="317500" cy="317500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7" name="ColorPatch">
            <a:extLst>
              <a:ext uri="{FF2B5EF4-FFF2-40B4-BE49-F238E27FC236}">
                <a16:creationId xmlns:a16="http://schemas.microsoft.com/office/drawing/2014/main" id="{57149537-0C06-456D-A4A3-2FBB5503631B}"/>
              </a:ext>
            </a:extLst>
          </p:cNvPr>
          <p:cNvSpPr/>
          <p:nvPr userDrawn="1"/>
        </p:nvSpPr>
        <p:spPr>
          <a:xfrm>
            <a:off x="-342900" y="0"/>
            <a:ext cx="317500" cy="317500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33052DD4-CDE3-4E33-AB80-AED4CE4AC39A}" type="datetimeFigureOut">
              <a:rPr lang="en-US" smtClean="0"/>
              <a:t>1/19/2024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463" indent="-26193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hyperlink" Target="http://www.st.com/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seo.st.com/toolbox/shortcuts/" TargetMode="Externa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embedded-software/stm32cubemp13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t.com/en/embedded-software/stm32mp1starter.html#get-software" TargetMode="External"/><Relationship Id="rId5" Type="http://schemas.openxmlformats.org/officeDocument/2006/relationships/hyperlink" Target="https://www.st.com/en/development-tools/stm32cubeprog.html" TargetMode="External"/><Relationship Id="rId4" Type="http://schemas.openxmlformats.org/officeDocument/2006/relationships/hyperlink" Target="https://www.st.com/en/development-tools/stm32cubeide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312988"/>
            <a:ext cx="5944403" cy="2702071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Bare Bear Metal on MP13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A0AC56D-2641-CB91-E866-AC05C0D4B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5015060"/>
            <a:ext cx="5795963" cy="1077764"/>
          </a:xfrm>
        </p:spPr>
        <p:txBody>
          <a:bodyPr vert="horz" lIns="91440" tIns="45720" rIns="90000" bIns="45720" rtlCol="0" anchor="t">
            <a:noAutofit/>
          </a:bodyPr>
          <a:lstStyle/>
          <a:p>
            <a:endParaRPr lang="en-US"/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Bear Photo : </a:t>
            </a:r>
            <a:r>
              <a:rPr lang="en-US" dirty="0" err="1">
                <a:cs typeface="Arial"/>
              </a:rPr>
              <a:t>Byrdyak</a:t>
            </a:r>
            <a:endParaRPr lang="en-US">
              <a:cs typeface="Arial"/>
            </a:endParaRPr>
          </a:p>
        </p:txBody>
      </p:sp>
      <p:pic>
        <p:nvPicPr>
          <p:cNvPr id="7" name="Picture Placeholder 6" descr="Big brown bear standing on his hind legs Brown bear (Ursus arctos) standing on his hind legs in the spring forest Bear Stock Photo">
            <a:extLst>
              <a:ext uri="{FF2B5EF4-FFF2-40B4-BE49-F238E27FC236}">
                <a16:creationId xmlns:a16="http://schemas.microsoft.com/office/drawing/2014/main" id="{D3F8BFF5-1064-49ED-D8E1-E7FC763EC9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11055" r="1" b="16330"/>
          <a:stretch/>
        </p:blipFill>
        <p:spPr>
          <a:xfrm>
            <a:off x="438828" y="10"/>
            <a:ext cx="6280432" cy="6857990"/>
          </a:xfrm>
          <a:noFill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C12099-7D3C-FB33-992C-AE1846EC1A5D}"/>
              </a:ext>
            </a:extLst>
          </p:cNvPr>
          <p:cNvCxnSpPr/>
          <p:nvPr/>
        </p:nvCxnSpPr>
        <p:spPr>
          <a:xfrm flipV="1">
            <a:off x="9666514" y="3193472"/>
            <a:ext cx="676894" cy="4215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guitar with black strings&#10;&#10;Description automatically generated">
            <a:extLst>
              <a:ext uri="{FF2B5EF4-FFF2-40B4-BE49-F238E27FC236}">
                <a16:creationId xmlns:a16="http://schemas.microsoft.com/office/drawing/2014/main" id="{67ADE124-43BE-F3B7-B30A-0A3FDCA08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2" t="10763" r="52" b="19766"/>
          <a:stretch/>
        </p:blipFill>
        <p:spPr>
          <a:xfrm rot="18960000">
            <a:off x="857307" y="2630225"/>
            <a:ext cx="6612950" cy="23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85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79B164-A235-961F-425F-E7AB21094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New Project exists</a:t>
            </a:r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r>
              <a:rPr lang="en-US" dirty="0">
                <a:cs typeface="Arial"/>
              </a:rPr>
              <a:t>Start a Build</a:t>
            </a:r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r>
              <a:rPr lang="en-US" dirty="0">
                <a:cs typeface="Arial"/>
              </a:rPr>
              <a:t>Tools Output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2756F-1DFC-E7E5-FEE5-E4F909F3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Resulting Project in </a:t>
            </a:r>
            <a:r>
              <a:rPr lang="en-US" dirty="0" err="1">
                <a:cs typeface="Arial"/>
              </a:rPr>
              <a:t>CubeIDE</a:t>
            </a:r>
            <a:endParaRPr lang="en-US" dirty="0" err="1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514ED5-AFBE-9805-B274-1AD511FF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421" y="1186405"/>
            <a:ext cx="7873437" cy="549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21047B-C3C1-2E6D-FAB2-03598DBC0AC9}"/>
              </a:ext>
            </a:extLst>
          </p:cNvPr>
          <p:cNvSpPr/>
          <p:nvPr/>
        </p:nvSpPr>
        <p:spPr>
          <a:xfrm>
            <a:off x="3892952" y="2094052"/>
            <a:ext cx="2399816" cy="2505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12C78-EB99-ECD7-392B-ED3660D07FB9}"/>
              </a:ext>
            </a:extLst>
          </p:cNvPr>
          <p:cNvSpPr/>
          <p:nvPr/>
        </p:nvSpPr>
        <p:spPr>
          <a:xfrm>
            <a:off x="4982901" y="1486381"/>
            <a:ext cx="277791" cy="258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B643C-E51F-5C0B-1E76-031514FE2111}"/>
              </a:ext>
            </a:extLst>
          </p:cNvPr>
          <p:cNvSpPr/>
          <p:nvPr/>
        </p:nvSpPr>
        <p:spPr>
          <a:xfrm>
            <a:off x="6014977" y="4177495"/>
            <a:ext cx="5496043" cy="2341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F41660-915D-36BE-DD8F-AD53BB7E56BB}"/>
              </a:ext>
            </a:extLst>
          </p:cNvPr>
          <p:cNvCxnSpPr/>
          <p:nvPr/>
        </p:nvCxnSpPr>
        <p:spPr>
          <a:xfrm>
            <a:off x="3254535" y="1725713"/>
            <a:ext cx="499640" cy="306727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AFE022-337D-CCC8-6AC2-2BF11EE15548}"/>
              </a:ext>
            </a:extLst>
          </p:cNvPr>
          <p:cNvCxnSpPr>
            <a:cxnSpLocks/>
          </p:cNvCxnSpPr>
          <p:nvPr/>
        </p:nvCxnSpPr>
        <p:spPr>
          <a:xfrm flipV="1">
            <a:off x="2453952" y="1579098"/>
            <a:ext cx="2505918" cy="1140107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73A6-46DB-FEBD-B30A-2E59E30D2D1C}"/>
              </a:ext>
            </a:extLst>
          </p:cNvPr>
          <p:cNvCxnSpPr>
            <a:cxnSpLocks/>
          </p:cNvCxnSpPr>
          <p:nvPr/>
        </p:nvCxnSpPr>
        <p:spPr>
          <a:xfrm>
            <a:off x="2482888" y="4330015"/>
            <a:ext cx="3460830" cy="13773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74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3C701D-9ADA-4B03-AA4B-C96AF9ECD8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STM32MP13-DK Overview</a:t>
            </a:r>
          </a:p>
        </p:txBody>
      </p:sp>
    </p:spTree>
    <p:extLst>
      <p:ext uri="{BB962C8B-B14F-4D97-AF65-F5344CB8AC3E}">
        <p14:creationId xmlns:p14="http://schemas.microsoft.com/office/powerpoint/2010/main" val="383069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AED102-E4B4-0750-AE7E-C08B5169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484313"/>
            <a:ext cx="5929975" cy="4608512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STM32 MP13 Discovery Kit</a:t>
            </a:r>
          </a:p>
          <a:p>
            <a:pPr lvl="1"/>
            <a:r>
              <a:rPr lang="en-US" dirty="0">
                <a:cs typeface="Arial"/>
              </a:rPr>
              <a:t>STM32MP135F</a:t>
            </a:r>
          </a:p>
          <a:p>
            <a:pPr lvl="1"/>
            <a:r>
              <a:rPr lang="en-US" dirty="0">
                <a:cs typeface="Arial"/>
              </a:rPr>
              <a:t>512M DDR3 (16 bit)</a:t>
            </a:r>
          </a:p>
          <a:p>
            <a:pPr lvl="1"/>
            <a:r>
              <a:rPr lang="en-US" dirty="0">
                <a:cs typeface="Arial"/>
              </a:rPr>
              <a:t>2 x Ethernet 100M</a:t>
            </a:r>
          </a:p>
          <a:p>
            <a:pPr lvl="1"/>
            <a:r>
              <a:rPr lang="en-US" dirty="0">
                <a:cs typeface="Arial"/>
              </a:rPr>
              <a:t>WLAN / Bluetooth</a:t>
            </a:r>
          </a:p>
          <a:p>
            <a:pPr lvl="1"/>
            <a:r>
              <a:rPr lang="en-US" err="1">
                <a:cs typeface="Arial"/>
              </a:rPr>
              <a:t>STLink</a:t>
            </a:r>
            <a:r>
              <a:rPr lang="en-US" dirty="0">
                <a:cs typeface="Arial"/>
              </a:rPr>
              <a:t> V3 Embedded</a:t>
            </a:r>
          </a:p>
          <a:p>
            <a:pPr lvl="1"/>
            <a:r>
              <a:rPr lang="en-US" dirty="0">
                <a:cs typeface="Arial"/>
              </a:rPr>
              <a:t>USB A </a:t>
            </a:r>
          </a:p>
          <a:p>
            <a:pPr lvl="1"/>
            <a:r>
              <a:rPr lang="en-US" dirty="0">
                <a:cs typeface="Arial"/>
              </a:rPr>
              <a:t>USB C</a:t>
            </a:r>
          </a:p>
          <a:p>
            <a:pPr lvl="1"/>
            <a:r>
              <a:rPr lang="en-US" dirty="0">
                <a:cs typeface="Arial"/>
              </a:rPr>
              <a:t>CSI Camera Interface</a:t>
            </a:r>
          </a:p>
          <a:p>
            <a:pPr lvl="1"/>
            <a:r>
              <a:rPr lang="en-US" dirty="0">
                <a:cs typeface="Arial"/>
              </a:rPr>
              <a:t>4.3" LCD Screen</a:t>
            </a:r>
          </a:p>
          <a:p>
            <a:pPr lvl="1"/>
            <a:r>
              <a:rPr lang="en-US" dirty="0">
                <a:cs typeface="Arial"/>
              </a:rPr>
              <a:t>User Buttons / LEDs</a:t>
            </a:r>
          </a:p>
          <a:p>
            <a:pPr lvl="1"/>
            <a:r>
              <a:rPr lang="en-US" dirty="0" err="1">
                <a:cs typeface="Arial"/>
              </a:rPr>
              <a:t>SDCard</a:t>
            </a:r>
            <a:r>
              <a:rPr lang="en-US" dirty="0">
                <a:cs typeface="Arial"/>
              </a:rPr>
              <a:t> Interface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E61A1-BCBE-C45D-ECA9-BFEA9970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STM32MP13-DK</a:t>
            </a:r>
            <a:endParaRPr lang="en-US" dirty="0"/>
          </a:p>
        </p:txBody>
      </p:sp>
      <p:pic>
        <p:nvPicPr>
          <p:cNvPr id="4" name="Picture 3" descr="A blue circuit board with many small chips&#10;&#10;Description automatically generated">
            <a:extLst>
              <a:ext uri="{FF2B5EF4-FFF2-40B4-BE49-F238E27FC236}">
                <a16:creationId xmlns:a16="http://schemas.microsoft.com/office/drawing/2014/main" id="{08A4FCD6-9E91-4A47-F0F5-6EE8ABC4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99" y="1639681"/>
            <a:ext cx="5440438" cy="430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7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14A99-7044-46AB-819C-A2F7A31BB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54" y="2371705"/>
            <a:ext cx="2930204" cy="1020361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MICRO-USB jack </a:t>
            </a:r>
            <a:r>
              <a:rPr lang="en-US" dirty="0" err="1">
                <a:cs typeface="Arial"/>
              </a:rPr>
              <a:t>STLink</a:t>
            </a:r>
            <a:r>
              <a:rPr lang="en-US" dirty="0">
                <a:cs typeface="Arial"/>
              </a:rPr>
              <a:t> Debug port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3DC7-CDCE-49DA-BAA3-66FE9ABF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 dirty="0">
                <a:latin typeface="Arial"/>
                <a:cs typeface="Arial"/>
              </a:rPr>
              <a:t>MP13DK Platform Settings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D7F06DA-39CD-4139-8332-23ADB4C7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A9432A5-6659-6BA4-B33D-AB566A24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05" y="1125699"/>
            <a:ext cx="5060549" cy="3613111"/>
          </a:xfrm>
          <a:prstGeom prst="rect">
            <a:avLst/>
          </a:prstGeom>
        </p:spPr>
      </p:pic>
      <p:pic>
        <p:nvPicPr>
          <p:cNvPr id="2" name="Picture 1" descr="A close up of a switch&#10;&#10;Description automatically generated">
            <a:extLst>
              <a:ext uri="{FF2B5EF4-FFF2-40B4-BE49-F238E27FC236}">
                <a16:creationId xmlns:a16="http://schemas.microsoft.com/office/drawing/2014/main" id="{9385ABED-4AB4-00C1-33E4-BC2AEEE1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390" y="799196"/>
            <a:ext cx="2158076" cy="18740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CD4E13-6C62-6BB0-1BAD-7BBA67A5C6D8}"/>
              </a:ext>
            </a:extLst>
          </p:cNvPr>
          <p:cNvCxnSpPr>
            <a:cxnSpLocks/>
          </p:cNvCxnSpPr>
          <p:nvPr/>
        </p:nvCxnSpPr>
        <p:spPr>
          <a:xfrm flipV="1">
            <a:off x="6437571" y="2582237"/>
            <a:ext cx="856526" cy="1718842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7DF50B-7B09-A52B-AC1D-B47DB5D763CC}"/>
              </a:ext>
            </a:extLst>
          </p:cNvPr>
          <p:cNvCxnSpPr>
            <a:cxnSpLocks/>
          </p:cNvCxnSpPr>
          <p:nvPr/>
        </p:nvCxnSpPr>
        <p:spPr>
          <a:xfrm flipV="1">
            <a:off x="6811821" y="2541728"/>
            <a:ext cx="2284068" cy="173813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C945B74-8E60-4D2E-722C-E21352A2063D}"/>
              </a:ext>
            </a:extLst>
          </p:cNvPr>
          <p:cNvSpPr/>
          <p:nvPr/>
        </p:nvSpPr>
        <p:spPr>
          <a:xfrm>
            <a:off x="3044141" y="3126128"/>
            <a:ext cx="644323" cy="567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D94C8-69E4-169D-62C4-8D8AD9B7C8E2}"/>
              </a:ext>
            </a:extLst>
          </p:cNvPr>
          <p:cNvSpPr/>
          <p:nvPr/>
        </p:nvSpPr>
        <p:spPr>
          <a:xfrm>
            <a:off x="7664369" y="3888128"/>
            <a:ext cx="605740" cy="538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AAF751-CA64-EA8A-685A-47ADF6A33DAD}"/>
              </a:ext>
            </a:extLst>
          </p:cNvPr>
          <p:cNvCxnSpPr>
            <a:cxnSpLocks/>
          </p:cNvCxnSpPr>
          <p:nvPr/>
        </p:nvCxnSpPr>
        <p:spPr>
          <a:xfrm>
            <a:off x="2114427" y="3170618"/>
            <a:ext cx="914398" cy="190983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E626AB-156F-3AD4-A1EC-2130433CC5B5}"/>
              </a:ext>
            </a:extLst>
          </p:cNvPr>
          <p:cNvCxnSpPr>
            <a:cxnSpLocks/>
          </p:cNvCxnSpPr>
          <p:nvPr/>
        </p:nvCxnSpPr>
        <p:spPr>
          <a:xfrm flipH="1" flipV="1">
            <a:off x="8382117" y="4229703"/>
            <a:ext cx="571020" cy="5613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16DEB5-4093-F2B1-BA69-C2E5BCB00C68}"/>
              </a:ext>
            </a:extLst>
          </p:cNvPr>
          <p:cNvCxnSpPr>
            <a:cxnSpLocks/>
          </p:cNvCxnSpPr>
          <p:nvPr/>
        </p:nvCxnSpPr>
        <p:spPr>
          <a:xfrm flipV="1">
            <a:off x="4901997" y="4673397"/>
            <a:ext cx="1319511" cy="60960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BE575B3-41E1-4D00-E1E8-8B2FABB3D2CB}"/>
              </a:ext>
            </a:extLst>
          </p:cNvPr>
          <p:cNvSpPr txBox="1">
            <a:spLocks/>
          </p:cNvSpPr>
          <p:nvPr/>
        </p:nvSpPr>
        <p:spPr>
          <a:xfrm>
            <a:off x="2063248" y="5099473"/>
            <a:ext cx="2930204" cy="663476"/>
          </a:xfrm>
          <a:prstGeom prst="rect">
            <a:avLst/>
          </a:prstGeom>
        </p:spPr>
        <p:txBody>
          <a:bodyPr vert="horz" lIns="91440" tIns="45720" rIns="90000" bIns="45720" rtlCol="0" anchor="t">
            <a:no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Arial"/>
              </a:rPr>
              <a:t>Boot Pin DIP switch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4924AF-8B92-DDAD-1BE9-142A33C344A2}"/>
              </a:ext>
            </a:extLst>
          </p:cNvPr>
          <p:cNvSpPr txBox="1">
            <a:spLocks/>
          </p:cNvSpPr>
          <p:nvPr/>
        </p:nvSpPr>
        <p:spPr>
          <a:xfrm>
            <a:off x="8516134" y="4732941"/>
            <a:ext cx="2775875" cy="1329018"/>
          </a:xfrm>
          <a:prstGeom prst="rect">
            <a:avLst/>
          </a:prstGeom>
        </p:spPr>
        <p:txBody>
          <a:bodyPr vert="horz" lIns="91440" tIns="45720" rIns="90000" bIns="45720" rtlCol="0" anchor="t">
            <a:no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Arial"/>
              </a:rPr>
              <a:t>USB-C jack (Power Supply)</a:t>
            </a:r>
          </a:p>
          <a:p>
            <a:pPr marL="0" indent="0">
              <a:buNone/>
            </a:pPr>
            <a:r>
              <a:rPr lang="en-US" dirty="0">
                <a:cs typeface="Arial"/>
              </a:rPr>
              <a:t>Underside of board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5D70F0-6D11-3CAB-D4A1-8DBD1111CC26}"/>
              </a:ext>
            </a:extLst>
          </p:cNvPr>
          <p:cNvSpPr txBox="1">
            <a:spLocks/>
          </p:cNvSpPr>
          <p:nvPr/>
        </p:nvSpPr>
        <p:spPr>
          <a:xfrm>
            <a:off x="9191324" y="1771751"/>
            <a:ext cx="2843393" cy="991424"/>
          </a:xfrm>
          <a:prstGeom prst="rect">
            <a:avLst/>
          </a:prstGeom>
        </p:spPr>
        <p:txBody>
          <a:bodyPr vert="horz" lIns="91440" tIns="45720" rIns="90000" bIns="45720" rtlCol="0" anchor="t">
            <a:no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cs typeface="Arial"/>
              </a:rPr>
              <a:t>ENGINEERING Boot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68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3C701D-9ADA-4B03-AA4B-C96AF9ECD8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 an Application</a:t>
            </a:r>
          </a:p>
        </p:txBody>
      </p:sp>
    </p:spTree>
    <p:extLst>
      <p:ext uri="{BB962C8B-B14F-4D97-AF65-F5344CB8AC3E}">
        <p14:creationId xmlns:p14="http://schemas.microsoft.com/office/powerpoint/2010/main" val="141226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14A99-7044-46AB-819C-A2F7A31BB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484313"/>
            <a:ext cx="4665687" cy="4608512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Once compiled and linked Press the DEBUG button to generate a debug configuration</a:t>
            </a:r>
            <a:endParaRPr lang="en-US" dirty="0"/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r>
              <a:rPr lang="en-US" dirty="0">
                <a:cs typeface="Arial"/>
              </a:rPr>
              <a:t>The defaults are all good but can be modified later from the DEBUG configuration dialog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3DC7-CDCE-49DA-BAA3-66FE9ABF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 algn="l">
              <a:spcAft>
                <a:spcPct val="0"/>
              </a:spcAft>
            </a:pPr>
            <a:r>
              <a:rPr lang="en-US">
                <a:latin typeface="Arial"/>
                <a:cs typeface="Arial"/>
              </a:rPr>
              <a:t>Launch Debug</a:t>
            </a:r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D7F06DA-39CD-4139-8332-23ADB4C7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906E91-D264-E348-4A73-9FED5438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192" y="318447"/>
            <a:ext cx="6817706" cy="6061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A008B8-6627-3EC6-05FB-E7E5F141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87" y="2782508"/>
            <a:ext cx="3093492" cy="576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425DE8-DFEA-4356-22B8-AF5554ABD356}"/>
              </a:ext>
            </a:extLst>
          </p:cNvPr>
          <p:cNvSpPr/>
          <p:nvPr/>
        </p:nvSpPr>
        <p:spPr>
          <a:xfrm>
            <a:off x="1849961" y="2705323"/>
            <a:ext cx="530592" cy="794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8089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54035B-1365-6C20-0CA7-07D7F8100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Prompted to switch to the debug interface</a:t>
            </a:r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r>
              <a:rPr lang="en-US">
                <a:cs typeface="Arial"/>
              </a:rPr>
              <a:t>Display of Active Threads</a:t>
            </a:r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r>
              <a:rPr lang="en-US">
                <a:cs typeface="Arial"/>
              </a:rPr>
              <a:t>Debug command buttons</a:t>
            </a:r>
            <a:endParaRPr lang="en-US" dirty="0">
              <a:cs typeface="Arial"/>
            </a:endParaRPr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r>
              <a:rPr lang="en-US">
                <a:cs typeface="Arial"/>
              </a:rPr>
              <a:t>Current execution source </a:t>
            </a:r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C6C83E-BAEB-4107-0043-C599A8DE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To The Debugger</a:t>
            </a:r>
            <a:endParaRPr lang="en-US" dirty="0">
              <a:cs typeface="Arial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5229D74-C957-6009-ED89-CC3D2753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884" y="2124786"/>
            <a:ext cx="6940171" cy="43371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5C339E-E525-9EEB-E816-7138FE4E438D}"/>
              </a:ext>
            </a:extLst>
          </p:cNvPr>
          <p:cNvCxnSpPr>
            <a:cxnSpLocks/>
          </p:cNvCxnSpPr>
          <p:nvPr/>
        </p:nvCxnSpPr>
        <p:spPr>
          <a:xfrm>
            <a:off x="4172964" y="2840797"/>
            <a:ext cx="937144" cy="589042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7EAA81-38E5-553D-5826-F73D148E259D}"/>
              </a:ext>
            </a:extLst>
          </p:cNvPr>
          <p:cNvCxnSpPr>
            <a:cxnSpLocks/>
          </p:cNvCxnSpPr>
          <p:nvPr/>
        </p:nvCxnSpPr>
        <p:spPr>
          <a:xfrm flipV="1">
            <a:off x="4161591" y="2747452"/>
            <a:ext cx="4110248" cy="1037315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F4F90D-2407-E4DD-A1A7-E2CEF2BBBCE5}"/>
              </a:ext>
            </a:extLst>
          </p:cNvPr>
          <p:cNvCxnSpPr>
            <a:cxnSpLocks/>
          </p:cNvCxnSpPr>
          <p:nvPr/>
        </p:nvCxnSpPr>
        <p:spPr>
          <a:xfrm flipV="1">
            <a:off x="4218456" y="4578526"/>
            <a:ext cx="3962398" cy="218449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91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87D050-41A2-9C4C-6D8B-69FA854B8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>
                <a:cs typeface="Arial"/>
              </a:rPr>
              <a:t>Additional views</a:t>
            </a:r>
          </a:p>
          <a:p>
            <a:pPr lvl="1"/>
            <a:r>
              <a:rPr lang="en-US">
                <a:cs typeface="Arial"/>
              </a:rPr>
              <a:t>Local variables</a:t>
            </a:r>
          </a:p>
          <a:p>
            <a:pPr lvl="1"/>
            <a:r>
              <a:rPr lang="en-US">
                <a:cs typeface="Arial"/>
              </a:rPr>
              <a:t>Peripheral Registers</a:t>
            </a:r>
          </a:p>
          <a:p>
            <a:pPr lvl="1"/>
            <a:r>
              <a:rPr lang="en-US">
                <a:cs typeface="Arial"/>
              </a:rPr>
              <a:t>Breakpoint display</a:t>
            </a:r>
          </a:p>
          <a:p>
            <a:pPr lvl="1"/>
            <a:r>
              <a:rPr lang="en-US">
                <a:cs typeface="Arial"/>
              </a:rPr>
              <a:t>Memory Windows</a:t>
            </a:r>
          </a:p>
          <a:p>
            <a:pPr lvl="1"/>
            <a:r>
              <a:rPr lang="en-US">
                <a:cs typeface="Arial"/>
              </a:rPr>
              <a:t>etc</a:t>
            </a:r>
            <a:endParaRPr lang="en-US" dirty="0">
              <a:cs typeface="Arial"/>
            </a:endParaRPr>
          </a:p>
          <a:p>
            <a:pPr lvl="1"/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501047-6252-B285-A768-6B470CFF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cs typeface="Arial"/>
              </a:rPr>
              <a:t>Debug Interface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C156F6-C842-13AB-72CE-889A4DCE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416" y="352566"/>
            <a:ext cx="5698750" cy="60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83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6E410C-1B15-7C89-120F-30D01B569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"Run" the application with the "Play" button</a:t>
            </a:r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r>
              <a:rPr lang="en-US" dirty="0">
                <a:cs typeface="Arial"/>
              </a:rPr>
              <a:t>GREEN LED toggles with Button USER1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E60E1-C3FE-53C0-D02F-6E2AC14E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Is This Thing On?</a:t>
            </a:r>
            <a:endParaRPr lang="en-US" dirty="0"/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430969F-687C-E087-07B2-3A500A11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40" y="3343460"/>
            <a:ext cx="4173445" cy="297621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49EEC3-4CF7-71C4-FE5D-C073AC3F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73" y="1214793"/>
            <a:ext cx="4280279" cy="1187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D513D7-C2B0-8438-0FD4-F36638291105}"/>
              </a:ext>
            </a:extLst>
          </p:cNvPr>
          <p:cNvSpPr/>
          <p:nvPr/>
        </p:nvSpPr>
        <p:spPr>
          <a:xfrm>
            <a:off x="8673842" y="1454278"/>
            <a:ext cx="530592" cy="794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4A602A-1E1C-36EB-7BA8-F2036D823CF0}"/>
              </a:ext>
            </a:extLst>
          </p:cNvPr>
          <p:cNvCxnSpPr>
            <a:cxnSpLocks/>
          </p:cNvCxnSpPr>
          <p:nvPr/>
        </p:nvCxnSpPr>
        <p:spPr>
          <a:xfrm>
            <a:off x="6618188" y="1748977"/>
            <a:ext cx="1949353" cy="122745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DBB28F5-8483-4DBF-3813-644B295E83F8}"/>
              </a:ext>
            </a:extLst>
          </p:cNvPr>
          <p:cNvSpPr/>
          <p:nvPr/>
        </p:nvSpPr>
        <p:spPr>
          <a:xfrm>
            <a:off x="4056349" y="5855679"/>
            <a:ext cx="303130" cy="498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723EA3-59D2-DCD9-EEEA-987A1B37F4AD}"/>
              </a:ext>
            </a:extLst>
          </p:cNvPr>
          <p:cNvSpPr/>
          <p:nvPr/>
        </p:nvSpPr>
        <p:spPr>
          <a:xfrm>
            <a:off x="5341513" y="3535560"/>
            <a:ext cx="519219" cy="385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E4FFAC-AF8C-085B-F320-3F5B473D1953}"/>
              </a:ext>
            </a:extLst>
          </p:cNvPr>
          <p:cNvCxnSpPr>
            <a:cxnSpLocks/>
          </p:cNvCxnSpPr>
          <p:nvPr/>
        </p:nvCxnSpPr>
        <p:spPr>
          <a:xfrm flipH="1">
            <a:off x="5883482" y="2965902"/>
            <a:ext cx="177422" cy="4411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2018A1-6C4C-0BA9-0737-3ACE2127CAD7}"/>
              </a:ext>
            </a:extLst>
          </p:cNvPr>
          <p:cNvCxnSpPr>
            <a:cxnSpLocks/>
          </p:cNvCxnSpPr>
          <p:nvPr/>
        </p:nvCxnSpPr>
        <p:spPr>
          <a:xfrm>
            <a:off x="1409292" y="2931782"/>
            <a:ext cx="2574876" cy="29887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684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CD28-3E28-96B1-E7ED-0B69B41C6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1784101-D347-71C4-C091-20DD93CEB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6862E-1800-76DE-64A2-4D8813DB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412135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F60-3CDE-4DFE-8B81-196E5AB4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Agenda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B10C2B-BD90-4E68-BE0D-33A8BB709407}"/>
              </a:ext>
            </a:extLst>
          </p:cNvPr>
          <p:cNvSpPr txBox="1">
            <a:spLocks/>
          </p:cNvSpPr>
          <p:nvPr/>
        </p:nvSpPr>
        <p:spPr>
          <a:xfrm>
            <a:off x="434975" y="172712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#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0B1C4EC-C1AE-45C4-9805-9470169BAE59}"/>
              </a:ext>
            </a:extLst>
          </p:cNvPr>
          <p:cNvSpPr txBox="1">
            <a:spLocks/>
          </p:cNvSpPr>
          <p:nvPr/>
        </p:nvSpPr>
        <p:spPr>
          <a:xfrm>
            <a:off x="1243012" y="1727122"/>
            <a:ext cx="4741695" cy="720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Topic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36D5CA-8370-40E6-9320-DC4AA9735403}"/>
              </a:ext>
            </a:extLst>
          </p:cNvPr>
          <p:cNvSpPr txBox="1">
            <a:spLocks/>
          </p:cNvSpPr>
          <p:nvPr/>
        </p:nvSpPr>
        <p:spPr>
          <a:xfrm>
            <a:off x="434975" y="281481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#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DE921C9-74DA-4BBF-87C2-76A93C5F41B6}"/>
              </a:ext>
            </a:extLst>
          </p:cNvPr>
          <p:cNvSpPr txBox="1">
            <a:spLocks/>
          </p:cNvSpPr>
          <p:nvPr/>
        </p:nvSpPr>
        <p:spPr>
          <a:xfrm>
            <a:off x="1243012" y="2814817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F411BF-22DB-4BA8-8755-92618DB39162}"/>
              </a:ext>
            </a:extLst>
          </p:cNvPr>
          <p:cNvSpPr txBox="1">
            <a:spLocks/>
          </p:cNvSpPr>
          <p:nvPr/>
        </p:nvSpPr>
        <p:spPr>
          <a:xfrm>
            <a:off x="434975" y="392976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#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8F038D1-E42A-459B-95E3-3EE53CE9A226}"/>
              </a:ext>
            </a:extLst>
          </p:cNvPr>
          <p:cNvSpPr txBox="1">
            <a:spLocks/>
          </p:cNvSpPr>
          <p:nvPr/>
        </p:nvSpPr>
        <p:spPr>
          <a:xfrm>
            <a:off x="1243012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Topic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B617922-C5CF-43AC-8DE0-262E675A67E0}"/>
              </a:ext>
            </a:extLst>
          </p:cNvPr>
          <p:cNvSpPr txBox="1">
            <a:spLocks/>
          </p:cNvSpPr>
          <p:nvPr/>
        </p:nvSpPr>
        <p:spPr>
          <a:xfrm>
            <a:off x="434975" y="504470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#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DD35855-2D04-4B4D-AAB0-973645DF755D}"/>
              </a:ext>
            </a:extLst>
          </p:cNvPr>
          <p:cNvSpPr txBox="1">
            <a:spLocks/>
          </p:cNvSpPr>
          <p:nvPr/>
        </p:nvSpPr>
        <p:spPr>
          <a:xfrm>
            <a:off x="1243012" y="5044709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Topic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CF6385-36CE-45E9-B3C3-1D10A285C38C}"/>
              </a:ext>
            </a:extLst>
          </p:cNvPr>
          <p:cNvSpPr txBox="1">
            <a:spLocks/>
          </p:cNvSpPr>
          <p:nvPr/>
        </p:nvSpPr>
        <p:spPr>
          <a:xfrm>
            <a:off x="6242217" y="172712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#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09F0DC1-BBC9-454E-B502-EACF0ACF1C31}"/>
              </a:ext>
            </a:extLst>
          </p:cNvPr>
          <p:cNvSpPr txBox="1">
            <a:spLocks/>
          </p:cNvSpPr>
          <p:nvPr/>
        </p:nvSpPr>
        <p:spPr>
          <a:xfrm>
            <a:off x="7050254" y="1727122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Topic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BF275A4-D297-47DF-BD9E-E5FFC8E7A934}"/>
              </a:ext>
            </a:extLst>
          </p:cNvPr>
          <p:cNvSpPr txBox="1">
            <a:spLocks/>
          </p:cNvSpPr>
          <p:nvPr/>
        </p:nvSpPr>
        <p:spPr>
          <a:xfrm>
            <a:off x="6242217" y="281481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#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3FFF692-95F0-4B31-AD30-F8B77D566840}"/>
              </a:ext>
            </a:extLst>
          </p:cNvPr>
          <p:cNvSpPr txBox="1">
            <a:spLocks/>
          </p:cNvSpPr>
          <p:nvPr/>
        </p:nvSpPr>
        <p:spPr>
          <a:xfrm>
            <a:off x="7050254" y="2814817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Topic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B44CBA5-3A2E-4515-BC34-9A1F231D697F}"/>
              </a:ext>
            </a:extLst>
          </p:cNvPr>
          <p:cNvSpPr txBox="1">
            <a:spLocks/>
          </p:cNvSpPr>
          <p:nvPr/>
        </p:nvSpPr>
        <p:spPr>
          <a:xfrm>
            <a:off x="6242217" y="392976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#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F295C3D-48DA-40B6-B675-58A5B1A7D337}"/>
              </a:ext>
            </a:extLst>
          </p:cNvPr>
          <p:cNvSpPr txBox="1">
            <a:spLocks/>
          </p:cNvSpPr>
          <p:nvPr/>
        </p:nvSpPr>
        <p:spPr>
          <a:xfrm>
            <a:off x="7050254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Topic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2E9F6AD-CD2D-425E-B1A5-A8E1A88ACBDB}"/>
              </a:ext>
            </a:extLst>
          </p:cNvPr>
          <p:cNvSpPr txBox="1">
            <a:spLocks/>
          </p:cNvSpPr>
          <p:nvPr/>
        </p:nvSpPr>
        <p:spPr>
          <a:xfrm>
            <a:off x="6242217" y="504470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#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F551C63-D48A-4783-A1AA-C57761C809D1}"/>
              </a:ext>
            </a:extLst>
          </p:cNvPr>
          <p:cNvSpPr txBox="1">
            <a:spLocks/>
          </p:cNvSpPr>
          <p:nvPr/>
        </p:nvSpPr>
        <p:spPr>
          <a:xfrm>
            <a:off x="7050254" y="5044709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Topic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6E869768-8697-4573-9AD5-89043CF6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65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796247A-5F55-FBC9-E6CF-D217F2C4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11" y="4032373"/>
            <a:ext cx="8376871" cy="247430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BC4D7-F949-74EE-9616-A2B5FCD4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61575"/>
            <a:ext cx="4484402" cy="4608512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342900" indent="-342900"/>
            <a:r>
              <a:rPr lang="en-US" dirty="0">
                <a:cs typeface="Arial"/>
              </a:rPr>
              <a:t>By Default</a:t>
            </a:r>
          </a:p>
          <a:p>
            <a:pPr marL="617855" lvl="1" indent="-342900"/>
            <a:r>
              <a:rPr lang="en-US" dirty="0">
                <a:cs typeface="Arial"/>
              </a:rPr>
              <a:t>Examples are built for SYSRAM</a:t>
            </a:r>
            <a:endParaRPr lang="en-US">
              <a:cs typeface="Arial"/>
            </a:endParaRPr>
          </a:p>
          <a:p>
            <a:pPr marL="342900" indent="-342900"/>
            <a:r>
              <a:rPr lang="en-US">
                <a:cs typeface="Arial"/>
              </a:rPr>
              <a:t>Let's Look at the output MAP file for the build</a:t>
            </a:r>
            <a:endParaRPr lang="en-US" dirty="0">
              <a:cs typeface="Arial"/>
            </a:endParaRPr>
          </a:p>
          <a:p>
            <a:pPr marL="342900" indent="-342900"/>
            <a:r>
              <a:rPr lang="en-US">
                <a:cs typeface="Arial"/>
              </a:rPr>
              <a:t>code was linked to 0x2FFE0000 (SYSRAM)</a:t>
            </a:r>
            <a:endParaRPr lang="en-US" dirty="0">
              <a:cs typeface="Arial"/>
            </a:endParaRPr>
          </a:p>
          <a:p>
            <a:pPr marL="342900" indent="-342900"/>
            <a:endParaRPr lang="en-US" dirty="0"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13E28-B5B2-55E5-2584-570756EC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cs typeface="Arial"/>
              </a:rPr>
              <a:t>Memory Configurations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401EA-954F-90BA-87BF-9E10A255CF4C}"/>
              </a:ext>
            </a:extLst>
          </p:cNvPr>
          <p:cNvSpPr/>
          <p:nvPr/>
        </p:nvSpPr>
        <p:spPr>
          <a:xfrm>
            <a:off x="4159943" y="3960212"/>
            <a:ext cx="2097205" cy="539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C8E973-3EED-9F84-0AF4-8F08FB7BE0E3}"/>
              </a:ext>
            </a:extLst>
          </p:cNvPr>
          <p:cNvSpPr/>
          <p:nvPr/>
        </p:nvSpPr>
        <p:spPr>
          <a:xfrm>
            <a:off x="3540544" y="4935676"/>
            <a:ext cx="5934674" cy="539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F9EFC64D-CB1E-2D1E-F6B4-0A0E1A57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123" y="1092793"/>
            <a:ext cx="6127505" cy="2360734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974AB5-C5D9-989D-E6FB-AE4EDE9C681D}"/>
              </a:ext>
            </a:extLst>
          </p:cNvPr>
          <p:cNvCxnSpPr>
            <a:cxnSpLocks/>
          </p:cNvCxnSpPr>
          <p:nvPr/>
        </p:nvCxnSpPr>
        <p:spPr>
          <a:xfrm flipV="1">
            <a:off x="6716871" y="2480270"/>
            <a:ext cx="1886713" cy="2564465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47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3D932-814C-673E-B6FE-D4EC57328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E64B9-E29D-A598-7E2F-E2B5451FA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>
                <a:cs typeface="Arial"/>
              </a:rPr>
              <a:t>Compiling for SYSRAM allows for portable example applications</a:t>
            </a:r>
          </a:p>
          <a:p>
            <a:pPr marL="261620" indent="-261620"/>
            <a:r>
              <a:rPr lang="en-US">
                <a:cs typeface="Arial"/>
              </a:rPr>
              <a:t> - BUT - what if the application doesn't fit in 128KB</a:t>
            </a:r>
          </a:p>
          <a:p>
            <a:pPr marL="261620" indent="-261620"/>
            <a:r>
              <a:rPr lang="en-US">
                <a:cs typeface="Arial"/>
              </a:rPr>
              <a:t>The Platform DDR memory space is also available</a:t>
            </a:r>
          </a:p>
          <a:p>
            <a:pPr lvl="1"/>
            <a:r>
              <a:rPr lang="en-US">
                <a:cs typeface="Arial"/>
              </a:rPr>
              <a:t>MP13DK platform has 512M memory of DDR</a:t>
            </a:r>
          </a:p>
          <a:p>
            <a:pPr marL="261620" indent="-261620"/>
            <a:r>
              <a:rPr lang="en-US">
                <a:cs typeface="Arial"/>
              </a:rPr>
              <a:t>To run from DDR</a:t>
            </a:r>
            <a:endParaRPr lang="en-US" dirty="0">
              <a:cs typeface="Arial"/>
            </a:endParaRPr>
          </a:p>
          <a:p>
            <a:pPr lvl="1"/>
            <a:r>
              <a:rPr lang="en-US">
                <a:cs typeface="Arial"/>
              </a:rPr>
              <a:t>Link start of Memory @ 0xC0000000</a:t>
            </a:r>
            <a:endParaRPr lang="en-US" dirty="0">
              <a:cs typeface="Arial"/>
            </a:endParaRPr>
          </a:p>
          <a:p>
            <a:pPr lvl="1"/>
            <a:r>
              <a:rPr lang="en-US">
                <a:cs typeface="Arial"/>
              </a:rPr>
              <a:t>Initialize the DDR periph and memory</a:t>
            </a:r>
          </a:p>
          <a:p>
            <a:pPr lvl="1"/>
            <a:r>
              <a:rPr lang="en-US">
                <a:cs typeface="Arial"/>
              </a:rPr>
              <a:t>Once DDR configured, ensure application</a:t>
            </a:r>
          </a:p>
          <a:p>
            <a:pPr lvl="2"/>
            <a:r>
              <a:rPr lang="en-US" sz="2000">
                <a:cs typeface="Arial"/>
              </a:rPr>
              <a:t>doesn’t c</a:t>
            </a:r>
            <a:r>
              <a:rPr lang="en-US">
                <a:cs typeface="Arial"/>
              </a:rPr>
              <a:t>hange DDR voltage rails</a:t>
            </a:r>
          </a:p>
          <a:p>
            <a:pPr lvl="2"/>
            <a:r>
              <a:rPr lang="en-US" sz="2000">
                <a:cs typeface="Arial"/>
              </a:rPr>
              <a:t>doesn’t c</a:t>
            </a:r>
            <a:r>
              <a:rPr lang="en-US">
                <a:cs typeface="Arial"/>
              </a:rPr>
              <a:t>hange DDR clocking</a:t>
            </a:r>
            <a:endParaRPr lang="en-US" dirty="0"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89A8E-4EB1-F424-4279-66DEBDE80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Run from DDR</a:t>
            </a:r>
            <a:endParaRPr lang="en-US" dirty="0"/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1D4E0930-EBC2-4655-BF60-CDCA2C34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667" y="3479185"/>
            <a:ext cx="6064012" cy="21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5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0F6853-B95E-AAD7-16A0-D69332EC3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>
                <a:cs typeface="Arial"/>
              </a:rPr>
              <a:t>Example application link script is stm32mp13xx_a7_sysram.ld</a:t>
            </a:r>
          </a:p>
          <a:p>
            <a:pPr marL="261620" indent="-261620"/>
            <a:r>
              <a:rPr lang="en-US">
                <a:cs typeface="Arial"/>
              </a:rPr>
              <a:t>REGION_ALIAS("RAM", SYSRAM_BASE);</a:t>
            </a:r>
            <a:endParaRPr lang="en-US" dirty="0"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Arial"/>
              </a:rPr>
              <a:t>Let's modify this to be</a:t>
            </a:r>
            <a:endParaRPr lang="en-US" dirty="0">
              <a:cs typeface="Arial"/>
            </a:endParaRPr>
          </a:p>
          <a:p>
            <a:pPr marL="261620" indent="-261620"/>
            <a:r>
              <a:rPr lang="en-US">
                <a:cs typeface="Arial"/>
              </a:rPr>
              <a:t>REGION_ALIAS("RAM", DDR_BASE);</a:t>
            </a:r>
          </a:p>
          <a:p>
            <a:pPr marL="261620" indent="-261620"/>
            <a:r>
              <a:rPr lang="en-US">
                <a:cs typeface="Arial"/>
              </a:rPr>
              <a:t>Re-link the Application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cs typeface="Arial"/>
              </a:rPr>
              <a:t>Application now linked @0xC0000000 (DDR)</a:t>
            </a:r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6F954-0652-4697-B19C-F60341D2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Link start of Memory @ 0xC0000000</a:t>
            </a:r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C6A1A3E7-59F0-0BA2-5010-DFA429C7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5" y="5261140"/>
            <a:ext cx="7724775" cy="147637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C02FCA-54F9-EE4B-77DF-3FB0285C1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39" y="2299647"/>
            <a:ext cx="5448300" cy="2895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017CEB-A8AD-D5A0-A5F6-94AF73AEB449}"/>
              </a:ext>
            </a:extLst>
          </p:cNvPr>
          <p:cNvSpPr/>
          <p:nvPr/>
        </p:nvSpPr>
        <p:spPr>
          <a:xfrm>
            <a:off x="213465" y="5404600"/>
            <a:ext cx="6066428" cy="732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5A65C2-CE16-21F2-25D5-ABF70DBF3020}"/>
              </a:ext>
            </a:extLst>
          </p:cNvPr>
          <p:cNvCxnSpPr>
            <a:cxnSpLocks/>
          </p:cNvCxnSpPr>
          <p:nvPr/>
        </p:nvCxnSpPr>
        <p:spPr>
          <a:xfrm>
            <a:off x="6011736" y="3179541"/>
            <a:ext cx="2557729" cy="1518489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74D730-A25A-B5CE-54AD-75F2DC29548F}"/>
              </a:ext>
            </a:extLst>
          </p:cNvPr>
          <p:cNvCxnSpPr>
            <a:cxnSpLocks/>
          </p:cNvCxnSpPr>
          <p:nvPr/>
        </p:nvCxnSpPr>
        <p:spPr>
          <a:xfrm flipH="1">
            <a:off x="2723674" y="4237241"/>
            <a:ext cx="1354628" cy="15071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326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FEBED-E09D-F4BF-5D3F-87649FAB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268D01-83EA-B1A0-A126-35695B3C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34105"/>
            <a:ext cx="11603298" cy="4858720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 err="1">
                <a:cs typeface="Arial"/>
              </a:rPr>
              <a:t>DDR_Init</a:t>
            </a:r>
            <a:r>
              <a:rPr lang="en-US" dirty="0">
                <a:cs typeface="Arial"/>
              </a:rPr>
              <a:t> application example is provided for DDR memory Initialization</a:t>
            </a:r>
          </a:p>
          <a:p>
            <a:pPr lvl="1"/>
            <a:r>
              <a:rPr lang="en-US" dirty="0">
                <a:cs typeface="Arial"/>
              </a:rPr>
              <a:t>Import an Existing project just like before, but this time for the </a:t>
            </a:r>
            <a:r>
              <a:rPr lang="en-US" dirty="0" err="1">
                <a:cs typeface="Arial"/>
              </a:rPr>
              <a:t>DDR_Init</a:t>
            </a:r>
            <a:r>
              <a:rPr lang="en-US" dirty="0">
                <a:cs typeface="Arial"/>
              </a:rPr>
              <a:t> directory</a:t>
            </a:r>
          </a:p>
          <a:p>
            <a:pPr marL="261620" indent="-261620"/>
            <a:r>
              <a:rPr lang="en-US" dirty="0">
                <a:cs typeface="Arial"/>
              </a:rPr>
              <a:t>Rebuild the project with no modifications</a:t>
            </a:r>
          </a:p>
          <a:p>
            <a:pPr marL="261620" indent="-261620"/>
            <a:r>
              <a:rPr lang="en-US" dirty="0">
                <a:cs typeface="Arial"/>
              </a:rPr>
              <a:t>Run the project – BLUE LED will start to flash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C2CFE-21BC-E254-5ED2-33B8DC32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Initialize the DDR periph and memory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92CC48-9245-85E3-E638-01450051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10" y="3142894"/>
            <a:ext cx="10274348" cy="35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64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4DCB5-2E0F-210A-5EA5-12EF41599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0AE3B29-1B73-35D6-E5AB-40E74AE9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538" y="3039684"/>
            <a:ext cx="5629133" cy="337170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6EFC69-8CF2-1035-1A97-5BF5D3F00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Example applications have !defined(USE_DDR) surrounding PMIC and Clock </a:t>
            </a:r>
            <a:r>
              <a:rPr lang="en-US" dirty="0" err="1">
                <a:cs typeface="Arial"/>
              </a:rPr>
              <a:t>init</a:t>
            </a:r>
          </a:p>
          <a:p>
            <a:pPr lvl="1"/>
            <a:r>
              <a:rPr lang="en-US" dirty="0">
                <a:cs typeface="Arial"/>
              </a:rPr>
              <a:t>Define this to keep the example app from resetting the DDR config done by </a:t>
            </a:r>
            <a:r>
              <a:rPr lang="en-US" dirty="0" err="1">
                <a:cs typeface="Arial"/>
              </a:rPr>
              <a:t>DDR_Init</a:t>
            </a:r>
          </a:p>
          <a:p>
            <a:pPr marL="261620" indent="-261620"/>
            <a:r>
              <a:rPr lang="en-US" dirty="0">
                <a:cs typeface="Arial"/>
              </a:rPr>
              <a:t>Define USE_DDR for the example application</a:t>
            </a:r>
          </a:p>
          <a:p>
            <a:pPr lvl="1"/>
            <a:r>
              <a:rPr lang="en-US" dirty="0" err="1">
                <a:cs typeface="Arial"/>
              </a:rPr>
              <a:t>ProjectProperties</a:t>
            </a:r>
            <a:r>
              <a:rPr lang="en-US" dirty="0">
                <a:cs typeface="Arial"/>
              </a:rPr>
              <a:t> -&gt; … -&gt; Settings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C429F9-CE3A-8085-92A7-F92A4CF3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Don't change DDR voltage rails or DDR Clocking</a:t>
            </a:r>
            <a:endParaRPr lang="en-US"/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25E5D8A-F24D-49D3-A795-C5BB80C0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20" y="3598033"/>
            <a:ext cx="3476625" cy="139065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5E6B8AB-0B54-5256-1552-2E76D9CC4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29" y="4783399"/>
            <a:ext cx="3838575" cy="1885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D8BEAA-B417-5164-85F2-286B95A49CBA}"/>
              </a:ext>
            </a:extLst>
          </p:cNvPr>
          <p:cNvCxnSpPr>
            <a:cxnSpLocks/>
          </p:cNvCxnSpPr>
          <p:nvPr/>
        </p:nvCxnSpPr>
        <p:spPr>
          <a:xfrm>
            <a:off x="4828929" y="3043063"/>
            <a:ext cx="4354685" cy="1518489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134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23C040-C977-AEE7-3B0A-108FB9928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>
                <a:cs typeface="Arial"/>
              </a:rPr>
              <a:t>Remove the monitor reset call in the debug startup</a:t>
            </a:r>
          </a:p>
          <a:p>
            <a:pPr lvl="1"/>
            <a:r>
              <a:rPr lang="en-US">
                <a:cs typeface="Arial"/>
              </a:rPr>
              <a:t>"monitor reset" will lose the DDR configuration previously established by running DDR_Init</a:t>
            </a:r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97089-4FA9-1EED-3514-C9B77A6D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Modify Debug Configuration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7E23E9-A002-9448-7BFB-071C432BBBBF}"/>
              </a:ext>
            </a:extLst>
          </p:cNvPr>
          <p:cNvGrpSpPr/>
          <p:nvPr/>
        </p:nvGrpSpPr>
        <p:grpSpPr>
          <a:xfrm>
            <a:off x="791181" y="2517771"/>
            <a:ext cx="10733358" cy="3390900"/>
            <a:chOff x="688823" y="2415413"/>
            <a:chExt cx="10733358" cy="3390900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CDD6134-D9CB-F61A-14C8-79B9DF9E7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823" y="2415413"/>
              <a:ext cx="6105525" cy="3390900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B6074B-D6E7-09AE-3BBD-478CE9B918C8}"/>
                </a:ext>
              </a:extLst>
            </p:cNvPr>
            <p:cNvSpPr/>
            <p:nvPr/>
          </p:nvSpPr>
          <p:spPr>
            <a:xfrm>
              <a:off x="827614" y="4085317"/>
              <a:ext cx="1244220" cy="6528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en-US" dirty="0" err="1"/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EF5BED5-03B5-AF38-C692-FBCA2FB62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431" y="2935548"/>
              <a:ext cx="5238750" cy="253365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88EDE09-0981-040A-C414-69BC03202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0750" y="4174865"/>
              <a:ext cx="4593521" cy="16473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41C742-E7CD-4DE5-30C2-49975F82CA99}"/>
                </a:ext>
              </a:extLst>
            </p:cNvPr>
            <p:cNvSpPr/>
            <p:nvPr/>
          </p:nvSpPr>
          <p:spPr>
            <a:xfrm>
              <a:off x="6741643" y="3869227"/>
              <a:ext cx="1244220" cy="6528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57571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EC6422E-DEAF-302A-D374-3184D704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598" y="2456356"/>
            <a:ext cx="5777055" cy="41476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0F1F78-588E-D4CA-A573-F0BBF5BC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Run From DDR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51B76F3-CF92-1BEE-68E1-59BD313568D3}"/>
              </a:ext>
            </a:extLst>
          </p:cNvPr>
          <p:cNvSpPr txBox="1">
            <a:spLocks/>
          </p:cNvSpPr>
          <p:nvPr/>
        </p:nvSpPr>
        <p:spPr>
          <a:xfrm>
            <a:off x="304587" y="1500235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 anchor="t">
            <a:no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620" indent="-261620"/>
            <a:r>
              <a:rPr lang="en-US" dirty="0">
                <a:cs typeface="Arial"/>
              </a:rPr>
              <a:t>Full Steps</a:t>
            </a:r>
          </a:p>
          <a:p>
            <a:pPr lvl="1"/>
            <a:r>
              <a:rPr lang="en-US" dirty="0">
                <a:cs typeface="Arial"/>
              </a:rPr>
              <a:t>Compile </a:t>
            </a:r>
            <a:r>
              <a:rPr lang="en-US" err="1">
                <a:cs typeface="Arial"/>
              </a:rPr>
              <a:t>DDR_Init</a:t>
            </a:r>
            <a:r>
              <a:rPr lang="en-US" dirty="0">
                <a:cs typeface="Arial"/>
              </a:rPr>
              <a:t> and run on board</a:t>
            </a:r>
          </a:p>
          <a:p>
            <a:pPr lvl="2"/>
            <a:r>
              <a:rPr lang="en-US" dirty="0">
                <a:cs typeface="Arial"/>
              </a:rPr>
              <a:t>BLUE LED flashing</a:t>
            </a:r>
          </a:p>
          <a:p>
            <a:pPr lvl="1"/>
            <a:r>
              <a:rPr lang="en-US" dirty="0">
                <a:cs typeface="Arial"/>
              </a:rPr>
              <a:t>Modify GPIO_EXTI</a:t>
            </a:r>
          </a:p>
          <a:p>
            <a:pPr lvl="2"/>
            <a:r>
              <a:rPr lang="en-US" dirty="0">
                <a:cs typeface="Arial"/>
              </a:rPr>
              <a:t>Add USE_DDR to defines</a:t>
            </a:r>
          </a:p>
          <a:p>
            <a:pPr lvl="2"/>
            <a:r>
              <a:rPr lang="en-US" dirty="0">
                <a:cs typeface="Arial"/>
              </a:rPr>
              <a:t>Change Link Map to DDR_MEM</a:t>
            </a:r>
          </a:p>
          <a:p>
            <a:pPr lvl="2"/>
            <a:r>
              <a:rPr lang="en-US" dirty="0">
                <a:cs typeface="Arial"/>
              </a:rPr>
              <a:t>Remove "monitor reset" from debug configuration</a:t>
            </a:r>
          </a:p>
          <a:p>
            <a:pPr lvl="2"/>
            <a:r>
              <a:rPr lang="en-US" dirty="0">
                <a:cs typeface="Arial"/>
              </a:rPr>
              <a:t>Debug the GPIO_EXTI project with same results</a:t>
            </a:r>
          </a:p>
          <a:p>
            <a:pPr lvl="3" indent="-267970"/>
            <a:r>
              <a:rPr lang="en-US" dirty="0">
                <a:cs typeface="Arial"/>
              </a:rPr>
              <a:t>GREEN LED toggles with Button USER1</a:t>
            </a:r>
          </a:p>
          <a:p>
            <a:pPr lvl="3" indent="-267970"/>
            <a:endParaRPr lang="en-US" dirty="0">
              <a:cs typeface="Arial"/>
            </a:endParaRPr>
          </a:p>
          <a:p>
            <a:pPr lvl="3" indent="-267970">
              <a:buClr>
                <a:srgbClr val="464650"/>
              </a:buClr>
            </a:pPr>
            <a:endParaRPr lang="en-US" dirty="0">
              <a:solidFill>
                <a:srgbClr val="464650"/>
              </a:solidFill>
              <a:cs typeface="Arial"/>
            </a:endParaRPr>
          </a:p>
          <a:p>
            <a:pPr marL="261620" indent="-261620"/>
            <a:r>
              <a:rPr lang="en-US" dirty="0">
                <a:solidFill>
                  <a:srgbClr val="00B050"/>
                </a:solidFill>
                <a:cs typeface="Arial"/>
              </a:rPr>
              <a:t>Awesome! You're Running From DDR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7055E-D5EB-970E-E6A3-F7865AC4540C}"/>
              </a:ext>
            </a:extLst>
          </p:cNvPr>
          <p:cNvSpPr/>
          <p:nvPr/>
        </p:nvSpPr>
        <p:spPr>
          <a:xfrm>
            <a:off x="9424468" y="5969411"/>
            <a:ext cx="303130" cy="635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2EA442-7AA8-1A03-DFF9-151EEA805EF8}"/>
              </a:ext>
            </a:extLst>
          </p:cNvPr>
          <p:cNvSpPr/>
          <p:nvPr/>
        </p:nvSpPr>
        <p:spPr>
          <a:xfrm>
            <a:off x="11153185" y="2830426"/>
            <a:ext cx="519219" cy="385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D6BED9-F752-622C-D971-EFAE4C2C725F}"/>
              </a:ext>
            </a:extLst>
          </p:cNvPr>
          <p:cNvCxnSpPr>
            <a:cxnSpLocks/>
          </p:cNvCxnSpPr>
          <p:nvPr/>
        </p:nvCxnSpPr>
        <p:spPr>
          <a:xfrm flipV="1">
            <a:off x="5094188" y="3077274"/>
            <a:ext cx="5907203" cy="1537732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06B889-6FB3-1970-BE66-0EFBAD08FEA9}"/>
              </a:ext>
            </a:extLst>
          </p:cNvPr>
          <p:cNvCxnSpPr>
            <a:cxnSpLocks/>
          </p:cNvCxnSpPr>
          <p:nvPr/>
        </p:nvCxnSpPr>
        <p:spPr>
          <a:xfrm>
            <a:off x="2535232" y="4671871"/>
            <a:ext cx="6782935" cy="1601252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67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3C701D-9ADA-4B03-AA4B-C96AF9ECD8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 Capabilities</a:t>
            </a:r>
          </a:p>
        </p:txBody>
      </p:sp>
    </p:spTree>
    <p:extLst>
      <p:ext uri="{BB962C8B-B14F-4D97-AF65-F5344CB8AC3E}">
        <p14:creationId xmlns:p14="http://schemas.microsoft.com/office/powerpoint/2010/main" val="1495418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275A57-3188-8D0C-6506-0ED1D7B2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342900" indent="-342900"/>
            <a:r>
              <a:rPr lang="en-US" dirty="0">
                <a:cs typeface="Arial"/>
              </a:rPr>
              <a:t>ROM code </a:t>
            </a:r>
            <a:endParaRPr lang="en-US"/>
          </a:p>
          <a:p>
            <a:pPr lvl="1" indent="-261620"/>
            <a:r>
              <a:rPr lang="en-US" dirty="0">
                <a:cs typeface="Arial"/>
              </a:rPr>
              <a:t>minimally configures clocks</a:t>
            </a:r>
          </a:p>
          <a:p>
            <a:pPr lvl="1" indent="-261620"/>
            <a:r>
              <a:rPr lang="en-US" dirty="0">
                <a:cs typeface="Arial"/>
              </a:rPr>
              <a:t>Configures boot storage device</a:t>
            </a:r>
          </a:p>
          <a:p>
            <a:pPr lvl="1" indent="-261620"/>
            <a:r>
              <a:rPr lang="en-US" dirty="0">
                <a:cs typeface="Arial"/>
              </a:rPr>
              <a:t>Jumps to First Stage Bootloader</a:t>
            </a:r>
          </a:p>
          <a:p>
            <a:pPr marL="342900" indent="-342900"/>
            <a:r>
              <a:rPr lang="en-US" dirty="0">
                <a:cs typeface="Arial"/>
              </a:rPr>
              <a:t>First Stage Bootloader</a:t>
            </a:r>
          </a:p>
          <a:p>
            <a:pPr lvl="1" indent="-261620"/>
            <a:r>
              <a:rPr lang="en-US" dirty="0">
                <a:cs typeface="Arial"/>
              </a:rPr>
              <a:t>Additional clock configuration</a:t>
            </a:r>
          </a:p>
          <a:p>
            <a:pPr lvl="1" indent="-261620"/>
            <a:r>
              <a:rPr lang="en-US" dirty="0">
                <a:cs typeface="Arial"/>
              </a:rPr>
              <a:t>DDR configuration</a:t>
            </a:r>
          </a:p>
          <a:p>
            <a:pPr lvl="1" indent="-261620"/>
            <a:r>
              <a:rPr lang="en-US" dirty="0">
                <a:cs typeface="Arial"/>
              </a:rPr>
              <a:t>Load second stage bootloader (</a:t>
            </a:r>
            <a:r>
              <a:rPr lang="en-US" err="1">
                <a:cs typeface="Arial"/>
              </a:rPr>
              <a:t>uboot</a:t>
            </a:r>
            <a:r>
              <a:rPr lang="en-US" dirty="0">
                <a:cs typeface="Arial"/>
              </a:rPr>
              <a:t> for Linux)</a:t>
            </a:r>
          </a:p>
          <a:p>
            <a:pPr lvl="2"/>
            <a:r>
              <a:rPr lang="en-US" dirty="0">
                <a:solidFill>
                  <a:srgbClr val="00B050"/>
                </a:solidFill>
                <a:cs typeface="Arial"/>
              </a:rPr>
              <a:t>OR</a:t>
            </a:r>
          </a:p>
          <a:p>
            <a:pPr lvl="1" indent="-261620"/>
            <a:r>
              <a:rPr lang="en-US" dirty="0">
                <a:cs typeface="Arial"/>
              </a:rPr>
              <a:t>Load Bare Metal Application</a:t>
            </a:r>
          </a:p>
          <a:p>
            <a:pPr marL="261620" indent="-261620"/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FE2A3-F20E-C894-E501-951DA910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Embedded Linux Boot Phases</a:t>
            </a:r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37A4C88A-A5B8-B6DA-9D9F-012A9681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80" y="1538473"/>
            <a:ext cx="57626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7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BE851-3420-EBF9-1734-256E2983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91197-4DDF-F5FC-3BD6-4B35B3F6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342900" indent="-342900"/>
            <a:r>
              <a:rPr lang="en-US" dirty="0">
                <a:cs typeface="Arial"/>
              </a:rPr>
              <a:t>If you want the BOOT ROM to load your binary directly from </a:t>
            </a:r>
            <a:r>
              <a:rPr lang="en-US" dirty="0" err="1">
                <a:cs typeface="Arial"/>
              </a:rPr>
              <a:t>SDCard</a:t>
            </a:r>
            <a:endParaRPr lang="en-US" dirty="0"/>
          </a:p>
          <a:p>
            <a:pPr lvl="1"/>
            <a:r>
              <a:rPr lang="en-US" dirty="0">
                <a:cs typeface="Arial"/>
              </a:rPr>
              <a:t>We can use a dedicated FSBL (First Stage Boot Loader)</a:t>
            </a:r>
          </a:p>
          <a:p>
            <a:pPr lvl="1"/>
            <a:r>
              <a:rPr lang="en-US" dirty="0">
                <a:cs typeface="Arial"/>
              </a:rPr>
              <a:t>ROM code needs specific information about the binary to be loaded</a:t>
            </a:r>
            <a:endParaRPr lang="en-US" dirty="0"/>
          </a:p>
          <a:p>
            <a:pPr lvl="2"/>
            <a:r>
              <a:rPr lang="en-US" dirty="0">
                <a:cs typeface="Arial"/>
              </a:rPr>
              <a:t>This is held in the Binary header, created by the signature step in the build</a:t>
            </a:r>
          </a:p>
          <a:p>
            <a:pPr marL="342900" indent="-342900"/>
            <a:r>
              <a:rPr lang="en-US" dirty="0">
                <a:cs typeface="Arial"/>
              </a:rPr>
              <a:t>It is also possible to use the </a:t>
            </a:r>
            <a:r>
              <a:rPr lang="en-US" err="1">
                <a:cs typeface="Arial"/>
              </a:rPr>
              <a:t>OpenSTLinux</a:t>
            </a:r>
            <a:r>
              <a:rPr lang="en-US" dirty="0">
                <a:cs typeface="Arial"/>
              </a:rPr>
              <a:t> boot components as the bootloader</a:t>
            </a:r>
          </a:p>
          <a:p>
            <a:pPr lvl="1"/>
            <a:r>
              <a:rPr lang="en-US" dirty="0">
                <a:cs typeface="Arial"/>
              </a:rPr>
              <a:t>In this case the TF-A and OPTEE binaries would be executed as normal, but the </a:t>
            </a:r>
            <a:r>
              <a:rPr lang="en-US" err="1">
                <a:cs typeface="Arial"/>
              </a:rPr>
              <a:t>uboot</a:t>
            </a:r>
            <a:r>
              <a:rPr lang="en-US" dirty="0">
                <a:cs typeface="Arial"/>
              </a:rPr>
              <a:t> binary would be replaced with the bare metal 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628AB-4880-1DA9-46B1-B9C63E47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Boot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2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A480-8483-2C61-8A25-06973971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Cortex A7 (ARMv7-A) architecture</a:t>
            </a:r>
            <a:endParaRPr lang="en-US" sz="2000">
              <a:cs typeface="Arial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L1 I &amp; D Caches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Level2 Cache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Arm </a:t>
            </a:r>
            <a:r>
              <a:rPr lang="en-US" sz="2000" dirty="0" err="1">
                <a:ea typeface="+mn-lt"/>
                <a:cs typeface="+mn-lt"/>
              </a:rPr>
              <a:t>TrustZone</a:t>
            </a:r>
            <a:r>
              <a:rPr lang="en-US" sz="2000" dirty="0">
                <a:ea typeface="+mn-lt"/>
                <a:cs typeface="+mn-lt"/>
              </a:rPr>
              <a:t> security technology</a:t>
            </a:r>
            <a:endParaRPr lang="en-US"/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Arm NEON advanced SIMD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DSP and SIMD extensions</a:t>
            </a:r>
            <a:endParaRPr lang="en-US" sz="2000">
              <a:cs typeface="Arial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VFPv4 floating-point</a:t>
            </a:r>
          </a:p>
          <a:p>
            <a:pPr marL="0" indent="0">
              <a:buNone/>
            </a:pPr>
            <a:r>
              <a:rPr lang="en-US" sz="2000">
                <a:cs typeface="Arial"/>
              </a:rPr>
              <a:t>DDR controller</a:t>
            </a:r>
          </a:p>
          <a:p>
            <a:pPr marL="0" indent="0">
              <a:buNone/>
            </a:pPr>
            <a:r>
              <a:rPr lang="en-US" sz="2000" dirty="0">
                <a:cs typeface="Arial"/>
              </a:rPr>
              <a:t>Connectivity / Analog Peripherals</a:t>
            </a:r>
          </a:p>
          <a:p>
            <a:pPr marL="0" indent="0">
              <a:buNone/>
            </a:pPr>
            <a:r>
              <a:rPr lang="en-US" sz="2000" dirty="0">
                <a:cs typeface="Arial"/>
              </a:rPr>
              <a:t>Much More!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1E36D-6E8C-4703-45DA-185068C8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What is an STM32MP13?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FAE715-3972-54C1-2A7C-F5ABE46D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81" y="1393496"/>
            <a:ext cx="77057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25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479CF-7E14-3B62-23AB-C02021F38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484313"/>
            <a:ext cx="6911068" cy="4608512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A dedicated FSBLA application for </a:t>
            </a:r>
            <a:r>
              <a:rPr lang="en-US" err="1">
                <a:cs typeface="Arial"/>
              </a:rPr>
              <a:t>SDCard</a:t>
            </a:r>
            <a:r>
              <a:rPr lang="en-US" dirty="0">
                <a:cs typeface="Arial"/>
              </a:rPr>
              <a:t> is </a:t>
            </a:r>
            <a:r>
              <a:rPr lang="en-US">
                <a:cs typeface="Arial"/>
              </a:rPr>
              <a:t>supplied in the HAL distribution</a:t>
            </a:r>
          </a:p>
          <a:p>
            <a:pPr marL="261620" indent="-261620"/>
            <a:r>
              <a:rPr lang="en-US" dirty="0">
                <a:cs typeface="Arial"/>
              </a:rPr>
              <a:t>Directory includes the TSV file for </a:t>
            </a:r>
            <a:r>
              <a:rPr lang="en-US" dirty="0" err="1">
                <a:cs typeface="Arial"/>
              </a:rPr>
              <a:t>CubeProgrammer</a:t>
            </a:r>
            <a:r>
              <a:rPr lang="en-US" dirty="0">
                <a:cs typeface="Arial"/>
              </a:rPr>
              <a:t> to flash the Loader and App</a:t>
            </a:r>
          </a:p>
          <a:p>
            <a:pPr marL="261620" indent="-261620"/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EA336F-7837-4279-33BD-382BF385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Dedicated FSBL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FD1AD1-581F-C522-706B-300DFCE3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73" y="931161"/>
            <a:ext cx="4550476" cy="58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24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9D239A-4996-3A71-B9C9-5D5D1A656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In this case "Signing" the application is not about security</a:t>
            </a:r>
          </a:p>
          <a:p>
            <a:pPr lvl="1"/>
            <a:r>
              <a:rPr lang="en-US" dirty="0">
                <a:cs typeface="Arial"/>
              </a:rPr>
              <a:t>The FSBLA boot loader application needs additional information about the binary it is loading</a:t>
            </a:r>
          </a:p>
          <a:p>
            <a:pPr lvl="2"/>
            <a:r>
              <a:rPr lang="en-US" dirty="0">
                <a:cs typeface="Arial"/>
              </a:rPr>
              <a:t>Memory address to load the binary to</a:t>
            </a:r>
          </a:p>
          <a:p>
            <a:pPr lvl="2"/>
            <a:r>
              <a:rPr lang="en-US" dirty="0">
                <a:cs typeface="Arial"/>
              </a:rPr>
              <a:t>Size of Binary</a:t>
            </a:r>
          </a:p>
          <a:p>
            <a:pPr marL="261620" indent="-261620"/>
            <a:r>
              <a:rPr lang="en-US" dirty="0">
                <a:cs typeface="Arial"/>
              </a:rPr>
              <a:t>There are scripts included with the HAL distribution to create and prepend this header to the application binary</a:t>
            </a:r>
          </a:p>
          <a:p>
            <a:pPr marL="261620" indent="-261620"/>
            <a:r>
              <a:rPr lang="en-US" dirty="0">
                <a:cs typeface="Arial"/>
              </a:rPr>
              <a:t>Add command to the application post build steps in the IDE project properties</a:t>
            </a:r>
          </a:p>
          <a:p>
            <a:pPr lvl="1"/>
            <a:r>
              <a:rPr lang="en-US" dirty="0">
                <a:cs typeface="Arial"/>
              </a:rPr>
              <a:t>arm-none-</a:t>
            </a:r>
            <a:r>
              <a:rPr lang="en-US" err="1">
                <a:cs typeface="Arial"/>
              </a:rPr>
              <a:t>eabi</a:t>
            </a:r>
            <a:r>
              <a:rPr lang="en-US" dirty="0">
                <a:cs typeface="Arial"/>
              </a:rPr>
              <a:t>-</a:t>
            </a:r>
            <a:r>
              <a:rPr lang="en-US" err="1">
                <a:cs typeface="Arial"/>
              </a:rPr>
              <a:t>objcopy</a:t>
            </a:r>
            <a:r>
              <a:rPr lang="en-US" dirty="0">
                <a:ea typeface="+mn-lt"/>
                <a:cs typeface="+mn-lt"/>
              </a:rPr>
              <a:t> -O binary "${</a:t>
            </a:r>
            <a:r>
              <a:rPr lang="en-US" err="1">
                <a:ea typeface="+mn-lt"/>
                <a:cs typeface="+mn-lt"/>
              </a:rPr>
              <a:t>BuildArtifactFileBaseName</a:t>
            </a:r>
            <a:r>
              <a:rPr lang="en-US" dirty="0">
                <a:ea typeface="+mn-lt"/>
                <a:cs typeface="+mn-lt"/>
              </a:rPr>
              <a:t>}.elf" "${</a:t>
            </a:r>
            <a:r>
              <a:rPr lang="en-US" err="1">
                <a:ea typeface="+mn-lt"/>
                <a:cs typeface="+mn-lt"/>
              </a:rPr>
              <a:t>BuildArtifactFileBaseName</a:t>
            </a:r>
            <a:r>
              <a:rPr lang="en-US" dirty="0">
                <a:ea typeface="+mn-lt"/>
                <a:cs typeface="+mn-lt"/>
              </a:rPr>
              <a:t>}.bin" &amp;&amp; "../postbuild.sh" "." "${</a:t>
            </a:r>
            <a:r>
              <a:rPr lang="en-US" err="1">
                <a:ea typeface="+mn-lt"/>
                <a:cs typeface="+mn-lt"/>
              </a:rPr>
              <a:t>BuildArtifactFileBaseName</a:t>
            </a:r>
            <a:r>
              <a:rPr lang="en-US" dirty="0">
                <a:ea typeface="+mn-lt"/>
                <a:cs typeface="+mn-lt"/>
              </a:rPr>
              <a:t>}.bin" "${</a:t>
            </a:r>
            <a:r>
              <a:rPr lang="en-US" err="1">
                <a:ea typeface="+mn-lt"/>
                <a:cs typeface="+mn-lt"/>
              </a:rPr>
              <a:t>BuildArtifactFileBaseName</a:t>
            </a:r>
            <a:r>
              <a:rPr lang="en-US" dirty="0">
                <a:ea typeface="+mn-lt"/>
                <a:cs typeface="+mn-lt"/>
              </a:rPr>
              <a:t>}_</a:t>
            </a:r>
            <a:r>
              <a:rPr lang="en-US" err="1">
                <a:ea typeface="+mn-lt"/>
                <a:cs typeface="+mn-lt"/>
              </a:rPr>
              <a:t>Signed.bin</a:t>
            </a:r>
            <a:r>
              <a:rPr lang="en-US" dirty="0">
                <a:ea typeface="+mn-lt"/>
                <a:cs typeface="+mn-lt"/>
              </a:rPr>
              <a:t>" "-</a:t>
            </a:r>
            <a:r>
              <a:rPr lang="en-US" err="1">
                <a:ea typeface="+mn-lt"/>
                <a:cs typeface="+mn-lt"/>
              </a:rPr>
              <a:t>bt</a:t>
            </a:r>
            <a:r>
              <a:rPr lang="en-US" dirty="0">
                <a:ea typeface="+mn-lt"/>
                <a:cs typeface="+mn-lt"/>
              </a:rPr>
              <a:t> 10" "-ep C0000000"</a:t>
            </a:r>
          </a:p>
          <a:p>
            <a:pPr marL="261620" indent="-261620"/>
            <a:r>
              <a:rPr lang="en-US" dirty="0">
                <a:cs typeface="Arial"/>
              </a:rPr>
              <a:t>Once the build completes the signing, the signed application can be copied to the FSBLA directory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15A8E7-7481-99AC-9687-759622CAE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Sign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38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8A25A-323B-1BAA-98DE-10883D64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Sign / Copy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44B363-8DAC-0D08-7927-DF244ABE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0" y="458204"/>
            <a:ext cx="9252857" cy="3447772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9A4EE4-5573-822A-A5AF-224C39FF3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94" y="4132552"/>
            <a:ext cx="7467600" cy="233362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189383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817933-DC4D-D001-4AC1-8884933D9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The FSBLA needs to be written to a formatted </a:t>
            </a:r>
            <a:r>
              <a:rPr lang="en-US" dirty="0" err="1">
                <a:cs typeface="Arial"/>
              </a:rPr>
              <a:t>SDCard</a:t>
            </a:r>
          </a:p>
          <a:p>
            <a:pPr marL="261620" indent="-261620"/>
            <a:r>
              <a:rPr lang="en-US" dirty="0">
                <a:cs typeface="Arial"/>
              </a:rPr>
              <a:t>There is a "delete all" TSV file included in the starter package that can be used from </a:t>
            </a:r>
            <a:r>
              <a:rPr lang="en-US" dirty="0" err="1">
                <a:cs typeface="Arial"/>
              </a:rPr>
              <a:t>CubeProgrammer</a:t>
            </a:r>
            <a:r>
              <a:rPr lang="en-US" dirty="0">
                <a:cs typeface="Arial"/>
              </a:rPr>
              <a:t> to delete all partitions on the supplied </a:t>
            </a:r>
            <a:r>
              <a:rPr lang="en-US" dirty="0" err="1">
                <a:cs typeface="Arial"/>
              </a:rPr>
              <a:t>SDCard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CBDCC-440E-435C-115D-856D300F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Prep the SD Card on the Platform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362FE3-BB34-5778-7678-2B993877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71" y="2956645"/>
            <a:ext cx="10489870" cy="37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0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F0C915-F484-BA5C-5AA7-C07AC2444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The FSBLA and Signed Application can now be written to the Formatted </a:t>
            </a:r>
            <a:r>
              <a:rPr lang="en-US" err="1">
                <a:cs typeface="Arial"/>
              </a:rPr>
              <a:t>SDCard</a:t>
            </a:r>
            <a:endParaRPr lang="en-US">
              <a:cs typeface="Arial"/>
            </a:endParaRPr>
          </a:p>
          <a:p>
            <a:pPr marL="261620" indent="-261620"/>
            <a:r>
              <a:rPr lang="en-US" dirty="0">
                <a:cs typeface="Arial"/>
              </a:rPr>
              <a:t>The supplied Programming Firmware </a:t>
            </a:r>
            <a:r>
              <a:rPr lang="en-US" err="1">
                <a:cs typeface="Arial"/>
              </a:rPr>
              <a:t>expectes</a:t>
            </a:r>
            <a:r>
              <a:rPr lang="en-US" dirty="0">
                <a:cs typeface="Arial"/>
              </a:rPr>
              <a:t> to be connected Via SERIAL port</a:t>
            </a:r>
          </a:p>
          <a:p>
            <a:pPr lvl="1"/>
            <a:r>
              <a:rPr lang="en-US" dirty="0">
                <a:cs typeface="Arial"/>
              </a:rPr>
              <a:t>The USB-C cable connected to CN7 MUST be disconnected for the download to work</a:t>
            </a:r>
          </a:p>
          <a:p>
            <a:pPr lvl="1"/>
            <a:r>
              <a:rPr lang="en-US" dirty="0">
                <a:cs typeface="Arial"/>
              </a:rPr>
              <a:t>Set Boot Pins to all 0 for USB / Serial communication</a:t>
            </a:r>
          </a:p>
          <a:p>
            <a:pPr lvl="1"/>
            <a:r>
              <a:rPr lang="en-US" dirty="0">
                <a:cs typeface="Arial"/>
              </a:rPr>
              <a:t>Connect &amp; Download</a:t>
            </a:r>
            <a:endParaRPr lang="en-US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42AF70-D0CB-E713-6AE7-8ACCFEB0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Flash the Application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23A4F5-3677-1FEC-317F-03982DEA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38" y="3531610"/>
            <a:ext cx="8490982" cy="3189144"/>
          </a:xfrm>
          <a:prstGeom prst="rect">
            <a:avLst/>
          </a:prstGeom>
        </p:spPr>
      </p:pic>
      <p:pic>
        <p:nvPicPr>
          <p:cNvPr id="6" name="Picture 5" descr="boot switches position to program the &#10;board via the USB ">
            <a:extLst>
              <a:ext uri="{FF2B5EF4-FFF2-40B4-BE49-F238E27FC236}">
                <a16:creationId xmlns:a16="http://schemas.microsoft.com/office/drawing/2014/main" id="{563AB36C-4E72-300B-E989-2A8E881F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803" y="2874447"/>
            <a:ext cx="1679617" cy="15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5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61551-01DC-5380-6DC2-208A44C6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Set boot pins back to Boot from SD</a:t>
            </a:r>
          </a:p>
          <a:p>
            <a:pPr marL="261620" indent="-261620"/>
            <a:r>
              <a:rPr lang="en-US" dirty="0">
                <a:cs typeface="Arial"/>
              </a:rPr>
              <a:t>Reset the board (Black Button)</a:t>
            </a:r>
          </a:p>
          <a:p>
            <a:pPr marL="261620" indent="-261620"/>
            <a:r>
              <a:rPr lang="en-US" dirty="0">
                <a:cs typeface="Arial"/>
              </a:rPr>
              <a:t>Your application starts!</a:t>
            </a:r>
            <a:endParaRPr lang="en-US" dirty="0"/>
          </a:p>
          <a:p>
            <a:pPr lvl="1"/>
            <a:r>
              <a:rPr lang="en-US" dirty="0">
                <a:cs typeface="Arial"/>
              </a:rPr>
              <a:t>Pressing USER1 button toggles Green LED</a:t>
            </a:r>
          </a:p>
          <a:p>
            <a:pPr lvl="1"/>
            <a:r>
              <a:rPr lang="en-US" dirty="0">
                <a:cs typeface="Arial"/>
              </a:rPr>
              <a:t>Same operation as before</a:t>
            </a:r>
          </a:p>
          <a:p>
            <a:pPr lvl="2"/>
            <a:r>
              <a:rPr lang="en-US" dirty="0">
                <a:cs typeface="Arial"/>
              </a:rPr>
              <a:t>BUT loaded by the FSBLA from the SD Card</a:t>
            </a:r>
          </a:p>
          <a:p>
            <a:pPr marL="261620" indent="-261620"/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5D91B7-2CFE-BCFA-2754-8179CDE0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One Thing Left To Do!</a:t>
            </a:r>
            <a:endParaRPr lang="en-US" dirty="0"/>
          </a:p>
        </p:txBody>
      </p:sp>
      <p:pic>
        <p:nvPicPr>
          <p:cNvPr id="4" name="Picture 3" descr="A close up of a red device&#10;&#10;Description automatically generated">
            <a:extLst>
              <a:ext uri="{FF2B5EF4-FFF2-40B4-BE49-F238E27FC236}">
                <a16:creationId xmlns:a16="http://schemas.microsoft.com/office/drawing/2014/main" id="{D6EA43AF-3F41-1ECD-8407-9B648EA2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56" y="2419741"/>
            <a:ext cx="3340100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17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78DEF53-6BA0-4AE0-82C9-7FF45CA58409}"/>
              </a:ext>
            </a:extLst>
          </p:cNvPr>
          <p:cNvGrpSpPr/>
          <p:nvPr/>
        </p:nvGrpSpPr>
        <p:grpSpPr>
          <a:xfrm>
            <a:off x="2771951" y="4347316"/>
            <a:ext cx="6420472" cy="952500"/>
            <a:chOff x="2414184" y="4286537"/>
            <a:chExt cx="6420472" cy="9525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E95F74-78DE-4723-99D9-0EDA05B8C438}"/>
                </a:ext>
              </a:extLst>
            </p:cNvPr>
            <p:cNvSpPr txBox="1"/>
            <p:nvPr/>
          </p:nvSpPr>
          <p:spPr>
            <a:xfrm>
              <a:off x="3366684" y="4470400"/>
              <a:ext cx="54679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Find out more at </a:t>
              </a:r>
              <a:r>
                <a:rPr lang="en-US" sz="3200" dirty="0">
                  <a:solidFill>
                    <a:schemeClr val="accent3"/>
                  </a:solidFill>
                  <a:hlinkClick r:id="rId3"/>
                </a:rPr>
                <a:t>www.st.com</a:t>
              </a:r>
              <a:endParaRPr lang="en-US" sz="3200" dirty="0">
                <a:solidFill>
                  <a:schemeClr val="accent3"/>
                </a:solidFill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94DF564-4D7F-4CB2-B602-D07487BF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14184" y="4286537"/>
              <a:ext cx="952500" cy="9525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C11AC4-D72E-45C2-987A-176079AF51FB}"/>
              </a:ext>
            </a:extLst>
          </p:cNvPr>
          <p:cNvGrpSpPr/>
          <p:nvPr/>
        </p:nvGrpSpPr>
        <p:grpSpPr>
          <a:xfrm>
            <a:off x="13050574" y="0"/>
            <a:ext cx="5935784" cy="2385268"/>
            <a:chOff x="13050574" y="0"/>
            <a:chExt cx="5935784" cy="23852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C11DF-C48E-453F-A1B5-A6649B8DB2FF}"/>
                </a:ext>
              </a:extLst>
            </p:cNvPr>
            <p:cNvSpPr txBox="1"/>
            <p:nvPr/>
          </p:nvSpPr>
          <p:spPr>
            <a:xfrm>
              <a:off x="13050574" y="0"/>
              <a:ext cx="5935784" cy="238526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0" rtlCol="0">
              <a:spAutoFit/>
            </a:bodyPr>
            <a:lstStyle/>
            <a:p>
              <a:r>
                <a:rPr lang="en-US" sz="2400" dirty="0"/>
                <a:t>You can personalize this </a:t>
              </a:r>
            </a:p>
            <a:p>
              <a:r>
                <a:rPr lang="en-US" sz="2400" dirty="0"/>
                <a:t>last page with a short link</a:t>
              </a:r>
            </a:p>
            <a:p>
              <a:r>
                <a:rPr lang="en-US" sz="2400" dirty="0"/>
                <a:t>(ex. </a:t>
              </a:r>
              <a:r>
                <a:rPr lang="en-US" sz="2400" dirty="0">
                  <a:solidFill>
                    <a:schemeClr val="accent3"/>
                  </a:solidFill>
                </a:rPr>
                <a:t>www.st.com/shortlink</a:t>
              </a:r>
              <a:r>
                <a:rPr lang="en-US" sz="2400" dirty="0"/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/>
                <a:t>You can find a complete list of </a:t>
              </a:r>
              <a:br>
                <a:rPr lang="en-US" sz="2400" dirty="0"/>
              </a:br>
              <a:r>
                <a:rPr lang="en-US" sz="2400" dirty="0"/>
                <a:t>st.com short links on this page:</a:t>
              </a:r>
            </a:p>
            <a:p>
              <a:r>
                <a:rPr lang="en-US" sz="2400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http://seo.st.com/toolbox/shortcuts/</a:t>
              </a:r>
              <a:endParaRPr lang="en-US" sz="2400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17AADF4-D9A4-4FB4-955B-6A59A64B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92580" y="216897"/>
              <a:ext cx="770076" cy="77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01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14A99-7044-46AB-819C-A2F7A31B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The Bare Metal distribution brings MCU simplicity to MPU performance</a:t>
            </a:r>
          </a:p>
          <a:p>
            <a:pPr marL="261620" indent="-261620"/>
            <a:r>
              <a:rPr lang="en-US" dirty="0">
                <a:cs typeface="Arial"/>
              </a:rPr>
              <a:t>It allows (forces) the application to manage the hardware resources with no OS</a:t>
            </a:r>
          </a:p>
          <a:p>
            <a:pPr marL="261620" indent="-261620"/>
            <a:r>
              <a:rPr lang="en-US" dirty="0">
                <a:cs typeface="Arial"/>
              </a:rPr>
              <a:t>Provides suitable framework for platform validation SW harness</a:t>
            </a:r>
          </a:p>
          <a:p>
            <a:pPr marL="342900" indent="-342900"/>
            <a:r>
              <a:rPr lang="en-US" dirty="0">
                <a:cs typeface="Arial"/>
              </a:rPr>
              <a:t>Tools and Distributions referenced in this slide deck</a:t>
            </a:r>
          </a:p>
          <a:p>
            <a:pPr lvl="1"/>
            <a:r>
              <a:rPr lang="en-US" dirty="0">
                <a:cs typeface="Arial"/>
              </a:rPr>
              <a:t>HAL_MP13_V1.0.0</a:t>
            </a:r>
          </a:p>
          <a:p>
            <a:pPr lvl="2"/>
            <a:r>
              <a:rPr lang="en-US" dirty="0">
                <a:ea typeface="+mn-lt"/>
                <a:cs typeface="+mn-lt"/>
                <a:hlinkClick r:id="rId3"/>
              </a:rPr>
              <a:t>https://www.st.com/en/embedded-software/stm32cubemp13.html</a:t>
            </a:r>
            <a:endParaRPr lang="en-US" dirty="0">
              <a:cs typeface="Arial"/>
            </a:endParaRPr>
          </a:p>
          <a:p>
            <a:pPr lvl="1"/>
            <a:r>
              <a:rPr lang="en-US" err="1">
                <a:cs typeface="Arial"/>
              </a:rPr>
              <a:t>CubeIDE</a:t>
            </a:r>
            <a:r>
              <a:rPr lang="en-US" dirty="0">
                <a:cs typeface="Arial"/>
              </a:rPr>
              <a:t> V 1.13.0</a:t>
            </a:r>
          </a:p>
          <a:p>
            <a:pPr lvl="2"/>
            <a:r>
              <a:rPr lang="en-US" dirty="0">
                <a:ea typeface="+mn-lt"/>
                <a:cs typeface="+mn-lt"/>
                <a:hlinkClick r:id="rId4"/>
              </a:rPr>
              <a:t>https://www.st.com/en/development-tools/stm32cubeide.html</a:t>
            </a:r>
            <a:r>
              <a:rPr lang="en-US" dirty="0">
                <a:ea typeface="+mn-lt"/>
                <a:cs typeface="+mn-lt"/>
              </a:rPr>
              <a:t>#</a:t>
            </a:r>
          </a:p>
          <a:p>
            <a:pPr lvl="1"/>
            <a:r>
              <a:rPr lang="en-US" dirty="0" err="1">
                <a:ea typeface="+mn-lt"/>
                <a:cs typeface="+mn-lt"/>
              </a:rPr>
              <a:t>CubeProgrammer</a:t>
            </a:r>
            <a:r>
              <a:rPr lang="en-US" dirty="0">
                <a:ea typeface="+mn-lt"/>
                <a:cs typeface="+mn-lt"/>
              </a:rPr>
              <a:t> V 2.14.0</a:t>
            </a:r>
          </a:p>
          <a:p>
            <a:pPr lvl="2"/>
            <a:r>
              <a:rPr lang="en-US" dirty="0">
                <a:ea typeface="+mn-lt"/>
                <a:cs typeface="+mn-lt"/>
                <a:hlinkClick r:id="rId5"/>
              </a:rPr>
              <a:t>https://www.st.com/en/development-tools/stm32cubeprog.html</a:t>
            </a:r>
          </a:p>
          <a:p>
            <a:pPr lvl="1"/>
            <a:r>
              <a:rPr lang="en-US" dirty="0">
                <a:ea typeface="+mn-lt"/>
                <a:cs typeface="+mn-lt"/>
              </a:rPr>
              <a:t>Starter Package for OSTL on MP13DK</a:t>
            </a:r>
          </a:p>
          <a:p>
            <a:pPr lvl="2"/>
            <a:r>
              <a:rPr lang="en-US" dirty="0">
                <a:ea typeface="+mn-lt"/>
                <a:cs typeface="+mn-lt"/>
                <a:hlinkClick r:id="rId6"/>
              </a:rPr>
              <a:t>https://www.st.com/en/embedded-software/stm32mp1starter.html#get-software</a:t>
            </a:r>
          </a:p>
          <a:p>
            <a:pPr lvl="2"/>
            <a:endParaRPr lang="en-US" dirty="0">
              <a:ea typeface="+mn-lt"/>
              <a:cs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3DC7-CDCE-49DA-BAA3-66FE9ABF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 dirty="0">
                <a:cs typeface="Arial"/>
              </a:rPr>
              <a:t>Supplied Tools &amp; Motivations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D7F06DA-39CD-4139-8332-23ADB4C7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2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14A99-7044-46AB-819C-A2F7A31BB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484313"/>
            <a:ext cx="5466988" cy="4608512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The HAL release for MP13 allows for Bare Metal application creation</a:t>
            </a:r>
          </a:p>
          <a:p>
            <a:pPr marL="261620" indent="-261620"/>
            <a:r>
              <a:rPr lang="en-US" dirty="0">
                <a:cs typeface="Arial"/>
              </a:rPr>
              <a:t>The distribution includes</a:t>
            </a:r>
          </a:p>
          <a:p>
            <a:pPr lvl="1"/>
            <a:r>
              <a:rPr lang="en-US" dirty="0">
                <a:cs typeface="Arial"/>
              </a:rPr>
              <a:t>CMSIS device implementation</a:t>
            </a:r>
          </a:p>
          <a:p>
            <a:pPr lvl="2"/>
            <a:r>
              <a:rPr lang="en-US" dirty="0">
                <a:cs typeface="Arial"/>
              </a:rPr>
              <a:t>Core related files for the device</a:t>
            </a:r>
          </a:p>
          <a:p>
            <a:pPr lvl="1"/>
            <a:r>
              <a:rPr lang="en-US" dirty="0">
                <a:cs typeface="Arial"/>
              </a:rPr>
              <a:t>Peripheral Drivers</a:t>
            </a:r>
          </a:p>
          <a:p>
            <a:pPr lvl="2"/>
            <a:r>
              <a:rPr lang="en-US" dirty="0">
                <a:cs typeface="Arial"/>
              </a:rPr>
              <a:t>Drivers for each of the HW peripherals</a:t>
            </a:r>
          </a:p>
          <a:p>
            <a:pPr lvl="1"/>
            <a:r>
              <a:rPr lang="en-US" dirty="0">
                <a:cs typeface="Arial"/>
              </a:rPr>
              <a:t>Example Projects</a:t>
            </a:r>
          </a:p>
          <a:p>
            <a:pPr lvl="2"/>
            <a:r>
              <a:rPr lang="en-US" dirty="0">
                <a:cs typeface="Arial"/>
              </a:rPr>
              <a:t>Small examples for peripheral usage</a:t>
            </a:r>
          </a:p>
          <a:p>
            <a:pPr lvl="1"/>
            <a:r>
              <a:rPr lang="en-US" dirty="0">
                <a:cs typeface="Arial"/>
              </a:rPr>
              <a:t>Application Projects</a:t>
            </a:r>
          </a:p>
          <a:p>
            <a:pPr lvl="2"/>
            <a:r>
              <a:rPr lang="en-US" dirty="0">
                <a:cs typeface="Arial"/>
              </a:rPr>
              <a:t>Combine multiple aspects of the HW and SW in single project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83DC7-CDCE-49DA-BAA3-66FE9ABF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 dirty="0">
                <a:latin typeface="Arial"/>
                <a:cs typeface="Arial"/>
              </a:rPr>
              <a:t>Components of the Bare Metal Package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D7F06DA-39CD-4139-8332-23ADB4C7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C10F280-A2E4-9AC9-06CA-56F1F30F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016" y="1164402"/>
            <a:ext cx="3007489" cy="53201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861788-1719-85C9-46BF-61F1068D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831" y="1122865"/>
            <a:ext cx="2045705" cy="54996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80B49-B465-A9AE-09F9-8D241DA4634A}"/>
              </a:ext>
            </a:extLst>
          </p:cNvPr>
          <p:cNvCxnSpPr/>
          <p:nvPr/>
        </p:nvCxnSpPr>
        <p:spPr>
          <a:xfrm flipV="1">
            <a:off x="7307483" y="1291540"/>
            <a:ext cx="1975412" cy="2471195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6CAAE5-7F86-A054-9581-8429863B190D}"/>
              </a:ext>
            </a:extLst>
          </p:cNvPr>
          <p:cNvCxnSpPr>
            <a:cxnSpLocks/>
          </p:cNvCxnSpPr>
          <p:nvPr/>
        </p:nvCxnSpPr>
        <p:spPr>
          <a:xfrm>
            <a:off x="7307483" y="3756794"/>
            <a:ext cx="1975412" cy="2370880"/>
          </a:xfrm>
          <a:prstGeom prst="straightConnector1">
            <a:avLst/>
          </a:prstGeom>
          <a:ln w="22225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6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20B64-AE1A-9D17-CE16-E14E2930A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484313"/>
            <a:ext cx="11046015" cy="4608512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ST Integrated Development Environment</a:t>
            </a:r>
          </a:p>
          <a:p>
            <a:pPr lvl="1"/>
            <a:r>
              <a:rPr lang="en-US" dirty="0">
                <a:cs typeface="Arial"/>
              </a:rPr>
              <a:t>Based on Eclipse IDE</a:t>
            </a:r>
          </a:p>
          <a:p>
            <a:pPr lvl="1"/>
            <a:r>
              <a:rPr lang="en-US" dirty="0">
                <a:cs typeface="Arial"/>
              </a:rPr>
              <a:t>Source Editor </a:t>
            </a:r>
          </a:p>
          <a:p>
            <a:pPr lvl="1"/>
            <a:r>
              <a:rPr lang="en-US" dirty="0">
                <a:cs typeface="Arial"/>
              </a:rPr>
              <a:t>Build Management</a:t>
            </a:r>
          </a:p>
          <a:p>
            <a:pPr lvl="1"/>
            <a:r>
              <a:rPr lang="en-US" dirty="0">
                <a:cs typeface="Arial"/>
              </a:rPr>
              <a:t>Debugger</a:t>
            </a:r>
          </a:p>
          <a:p>
            <a:pPr lvl="1"/>
            <a:r>
              <a:rPr lang="en-US" dirty="0">
                <a:cs typeface="Arial"/>
              </a:rPr>
              <a:t>Code Generation</a:t>
            </a:r>
          </a:p>
          <a:p>
            <a:pPr lvl="2"/>
            <a:r>
              <a:rPr lang="en-US" dirty="0">
                <a:cs typeface="Arial"/>
              </a:rPr>
              <a:t>Integrated </a:t>
            </a:r>
            <a:r>
              <a:rPr lang="en-US" dirty="0" err="1">
                <a:cs typeface="Arial"/>
              </a:rPr>
              <a:t>CubeMX</a:t>
            </a:r>
            <a:endParaRPr lang="en-US">
              <a:cs typeface="Arial"/>
            </a:endParaRPr>
          </a:p>
          <a:p>
            <a:pPr lvl="2"/>
            <a:r>
              <a:rPr lang="en-US" dirty="0">
                <a:cs typeface="Arial"/>
              </a:rPr>
              <a:t>Linux Device Trees (today)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47627-A8F1-5B4E-F09E-35728E2D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CubeIDE</a:t>
            </a:r>
            <a:endParaRPr lang="en-US" dirty="0" err="1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17EF1C7-A1B7-612A-D5AF-C394ABCE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582" y="2284384"/>
            <a:ext cx="8018060" cy="39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0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7D0170-BCAC-6778-481B-7A1A6F5F2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ST Utility to ease programming of embedded memory on platforms</a:t>
            </a:r>
          </a:p>
          <a:p>
            <a:pPr marL="261620" indent="-261620"/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AB84B6-5730-EF01-66A5-4C5F090E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CubeProgrammer</a:t>
            </a:r>
            <a:endParaRPr lang="en-US" dirty="0" err="1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A1117E-6BB0-E2AE-E499-8E56FC2D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94" y="2038597"/>
            <a:ext cx="6146985" cy="46511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2932CA-36E4-A1A7-85CE-C8623FDEFCB7}"/>
              </a:ext>
            </a:extLst>
          </p:cNvPr>
          <p:cNvSpPr/>
          <p:nvPr/>
        </p:nvSpPr>
        <p:spPr>
          <a:xfrm>
            <a:off x="3604330" y="3137338"/>
            <a:ext cx="3488350" cy="916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786A2F-97AA-08FF-95A6-07ECAC7CA6A6}"/>
              </a:ext>
            </a:extLst>
          </p:cNvPr>
          <p:cNvCxnSpPr>
            <a:cxnSpLocks/>
          </p:cNvCxnSpPr>
          <p:nvPr/>
        </p:nvCxnSpPr>
        <p:spPr>
          <a:xfrm flipV="1">
            <a:off x="2275068" y="3324548"/>
            <a:ext cx="1262700" cy="16763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B2866-9F70-0AF8-18C6-B818A1AE8374}"/>
              </a:ext>
            </a:extLst>
          </p:cNvPr>
          <p:cNvSpPr/>
          <p:nvPr/>
        </p:nvSpPr>
        <p:spPr>
          <a:xfrm>
            <a:off x="3643914" y="4823383"/>
            <a:ext cx="2453052" cy="1216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34612D-FCBA-1C47-BED5-011DF5A2159A}"/>
              </a:ext>
            </a:extLst>
          </p:cNvPr>
          <p:cNvCxnSpPr>
            <a:cxnSpLocks/>
          </p:cNvCxnSpPr>
          <p:nvPr/>
        </p:nvCxnSpPr>
        <p:spPr>
          <a:xfrm>
            <a:off x="1728938" y="5071803"/>
            <a:ext cx="1779141" cy="272615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A6DD2B8-6F2C-B473-918F-3D0423E84010}"/>
              </a:ext>
            </a:extLst>
          </p:cNvPr>
          <p:cNvSpPr/>
          <p:nvPr/>
        </p:nvSpPr>
        <p:spPr>
          <a:xfrm>
            <a:off x="8232929" y="2599262"/>
            <a:ext cx="595061" cy="437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9FAE55-46BD-516C-E1C4-D322E2F491BE}"/>
              </a:ext>
            </a:extLst>
          </p:cNvPr>
          <p:cNvCxnSpPr>
            <a:cxnSpLocks/>
          </p:cNvCxnSpPr>
          <p:nvPr/>
        </p:nvCxnSpPr>
        <p:spPr>
          <a:xfrm flipH="1" flipV="1">
            <a:off x="8981012" y="2879106"/>
            <a:ext cx="864579" cy="18782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129A1A9-FA2A-4C76-9638-EC9D3736E41A}"/>
              </a:ext>
            </a:extLst>
          </p:cNvPr>
          <p:cNvSpPr/>
          <p:nvPr/>
        </p:nvSpPr>
        <p:spPr>
          <a:xfrm>
            <a:off x="4212349" y="2655580"/>
            <a:ext cx="2069270" cy="317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70BB62-2F55-9681-9B50-240A805177B0}"/>
              </a:ext>
            </a:extLst>
          </p:cNvPr>
          <p:cNvCxnSpPr>
            <a:cxnSpLocks/>
          </p:cNvCxnSpPr>
          <p:nvPr/>
        </p:nvCxnSpPr>
        <p:spPr>
          <a:xfrm flipH="1" flipV="1">
            <a:off x="6290874" y="3018672"/>
            <a:ext cx="3566999" cy="1344157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955ACB-EC2B-D91F-BF89-BA9E4C8BDD3B}"/>
              </a:ext>
            </a:extLst>
          </p:cNvPr>
          <p:cNvSpPr txBox="1"/>
          <p:nvPr/>
        </p:nvSpPr>
        <p:spPr>
          <a:xfrm>
            <a:off x="9866415" y="2810493"/>
            <a:ext cx="18587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Programming</a:t>
            </a:r>
          </a:p>
          <a:p>
            <a:r>
              <a:rPr lang="en-US" dirty="0">
                <a:cs typeface="Arial"/>
              </a:rPr>
              <a:t>Interface Selection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26D031-19CB-1317-0F76-CAA5F23BDFDF}"/>
              </a:ext>
            </a:extLst>
          </p:cNvPr>
          <p:cNvSpPr txBox="1"/>
          <p:nvPr/>
        </p:nvSpPr>
        <p:spPr>
          <a:xfrm>
            <a:off x="9866415" y="4205843"/>
            <a:ext cx="20270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Programming layout Config File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FF50D-E65C-F609-1ADA-1CF30EA5DB0F}"/>
              </a:ext>
            </a:extLst>
          </p:cNvPr>
          <p:cNvSpPr txBox="1"/>
          <p:nvPr/>
        </p:nvSpPr>
        <p:spPr>
          <a:xfrm>
            <a:off x="791687" y="2909453"/>
            <a:ext cx="18587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Visualization of what is to be programmed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AB5608-C609-6FF2-5169-0A843129480F}"/>
              </a:ext>
            </a:extLst>
          </p:cNvPr>
          <p:cNvSpPr txBox="1"/>
          <p:nvPr/>
        </p:nvSpPr>
        <p:spPr>
          <a:xfrm>
            <a:off x="653142" y="4364181"/>
            <a:ext cx="23931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Real time feedback on the Programming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3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3C701D-9ADA-4B03-AA4B-C96AF9ECD8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Compiling From the Bare Metal Distro</a:t>
            </a:r>
          </a:p>
        </p:txBody>
      </p:sp>
    </p:spTree>
    <p:extLst>
      <p:ext uri="{BB962C8B-B14F-4D97-AF65-F5344CB8AC3E}">
        <p14:creationId xmlns:p14="http://schemas.microsoft.com/office/powerpoint/2010/main" val="221862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61E32-893A-8AA7-463B-53357C38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973098"/>
            <a:ext cx="7733698" cy="5119727"/>
          </a:xfrm>
        </p:spPr>
        <p:txBody>
          <a:bodyPr vert="horz" lIns="91440" tIns="45720" rIns="90000" bIns="45720" rtlCol="0" anchor="t">
            <a:noAutofit/>
          </a:bodyPr>
          <a:lstStyle/>
          <a:p>
            <a:pPr marL="261620" indent="-261620"/>
            <a:r>
              <a:rPr lang="en-US" dirty="0">
                <a:cs typeface="Arial"/>
              </a:rPr>
              <a:t>Importing an existing Example Project</a:t>
            </a:r>
          </a:p>
          <a:p>
            <a:pPr lvl="1"/>
            <a:r>
              <a:rPr lang="en-US" dirty="0">
                <a:cs typeface="Arial"/>
              </a:rPr>
              <a:t>File -&gt; Import -&gt; Existing Projects Into Workspace</a:t>
            </a:r>
          </a:p>
          <a:p>
            <a:pPr marL="261620" indent="-261620"/>
            <a:endParaRPr lang="en-US" dirty="0">
              <a:cs typeface="Arial"/>
            </a:endParaRPr>
          </a:p>
          <a:p>
            <a:pPr marL="261620" indent="-261620"/>
            <a:r>
              <a:rPr lang="en-US" dirty="0">
                <a:cs typeface="Arial"/>
              </a:rPr>
              <a:t>Browse to the installed examples for project path</a:t>
            </a:r>
            <a:endParaRPr lang="en-US" dirty="0"/>
          </a:p>
          <a:p>
            <a:pPr lvl="1"/>
            <a:r>
              <a:rPr lang="en-US" dirty="0">
                <a:cs typeface="Arial"/>
              </a:rPr>
              <a:t>Use the GPIO_EXTI as an example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E350D-1FC8-37FC-AA79-A822C11A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Let's Build Something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0F90DC-8A65-7DDD-4BD4-9457CB6A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205" y="917415"/>
            <a:ext cx="3581642" cy="329661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67051EC-D297-A622-5CB3-7DC606EB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95" y="2829347"/>
            <a:ext cx="4347138" cy="395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6270"/>
      </p:ext>
    </p:extLst>
  </p:cSld>
  <p:clrMapOvr>
    <a:masterClrMapping/>
  </p:clrMapOvr>
</p:sld>
</file>

<file path=ppt/theme/theme1.xml><?xml version="1.0" encoding="utf-8"?>
<a:theme xmlns:a="http://schemas.openxmlformats.org/drawingml/2006/main" name="ST PowerPoint Template 16x9">
  <a:themeElements>
    <a:clrScheme name="STMicroelectronics 2021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3CB4E6"/>
      </a:hlink>
      <a:folHlink>
        <a:srgbClr val="3CB4E6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_Template_[16-9].potx" id="{CD5ACC94-6E44-41CD-AD84-5EC23CEA07C9}" vid="{AE223C04-3F7D-4337-AA9C-E9D20F57FF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</TotalTime>
  <Words>140</Words>
  <Application>Microsoft Office PowerPoint</Application>
  <PresentationFormat>Widescreen</PresentationFormat>
  <Paragraphs>40</Paragraphs>
  <Slides>36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ST PowerPoint Template 16x9</vt:lpstr>
      <vt:lpstr>Introduction to Bare Bear Metal on MP13</vt:lpstr>
      <vt:lpstr>Agenda</vt:lpstr>
      <vt:lpstr>What is an STM32MP13?</vt:lpstr>
      <vt:lpstr>Supplied Tools &amp; Motivations</vt:lpstr>
      <vt:lpstr>Components of the Bare Metal Package</vt:lpstr>
      <vt:lpstr>CubeIDE</vt:lpstr>
      <vt:lpstr>CubeProgrammer</vt:lpstr>
      <vt:lpstr>Compiling From the Bare Metal Distro</vt:lpstr>
      <vt:lpstr>Let's Build Something</vt:lpstr>
      <vt:lpstr>Resulting Project in CubeIDE</vt:lpstr>
      <vt:lpstr>STM32MP13-DK Overview</vt:lpstr>
      <vt:lpstr>STM32MP13-DK</vt:lpstr>
      <vt:lpstr>MP13DK Platform Settings</vt:lpstr>
      <vt:lpstr>Debugging an Application</vt:lpstr>
      <vt:lpstr>Launch Debug</vt:lpstr>
      <vt:lpstr>To The Debugger</vt:lpstr>
      <vt:lpstr>Debug Interface</vt:lpstr>
      <vt:lpstr>Is This Thing On?</vt:lpstr>
      <vt:lpstr>Memory Configurations</vt:lpstr>
      <vt:lpstr>Memory Configurations</vt:lpstr>
      <vt:lpstr>Run from DDR</vt:lpstr>
      <vt:lpstr>Link start of Memory @ 0xC0000000</vt:lpstr>
      <vt:lpstr>Initialize the DDR periph and memory</vt:lpstr>
      <vt:lpstr>Don't change DDR voltage rails or DDR Clocking</vt:lpstr>
      <vt:lpstr>Modify Debug Configuration</vt:lpstr>
      <vt:lpstr>Run From DDR</vt:lpstr>
      <vt:lpstr>Boot Capabilities</vt:lpstr>
      <vt:lpstr>Embedded Linux Boot Phases</vt:lpstr>
      <vt:lpstr>Boot Capabilities</vt:lpstr>
      <vt:lpstr>Dedicated FSBL</vt:lpstr>
      <vt:lpstr>Sign the Application</vt:lpstr>
      <vt:lpstr>Sign / Copy</vt:lpstr>
      <vt:lpstr>Prep the SD Card on the Platform</vt:lpstr>
      <vt:lpstr>Flash the Application</vt:lpstr>
      <vt:lpstr>One Thing Left To Do!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on multiple lines</dc:title>
  <dc:creator>Peter LEMASTERS</dc:creator>
  <cp:keywords>Template v1.19</cp:keywords>
  <cp:lastModifiedBy>Peter LEMASTERS</cp:lastModifiedBy>
  <cp:revision>1397</cp:revision>
  <dcterms:created xsi:type="dcterms:W3CDTF">2022-04-19T13:36:01Z</dcterms:created>
  <dcterms:modified xsi:type="dcterms:W3CDTF">2024-01-19T14:40:09Z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c7287-838c-46dd-b281-b1140229e67a_Enabled">
    <vt:lpwstr>true</vt:lpwstr>
  </property>
  <property fmtid="{D5CDD505-2E9C-101B-9397-08002B2CF9AE}" pid="3" name="MSIP_Label_cf8c7287-838c-46dd-b281-b1140229e67a_SetDate">
    <vt:lpwstr>2022-04-19T13:37:05Z</vt:lpwstr>
  </property>
  <property fmtid="{D5CDD505-2E9C-101B-9397-08002B2CF9AE}" pid="4" name="MSIP_Label_cf8c7287-838c-46dd-b281-b1140229e67a_Method">
    <vt:lpwstr>Privileged</vt:lpwstr>
  </property>
  <property fmtid="{D5CDD505-2E9C-101B-9397-08002B2CF9AE}" pid="5" name="MSIP_Label_cf8c7287-838c-46dd-b281-b1140229e67a_Name">
    <vt:lpwstr>cf8c7287-838c-46dd-b281-b1140229e67a</vt:lpwstr>
  </property>
  <property fmtid="{D5CDD505-2E9C-101B-9397-08002B2CF9AE}" pid="6" name="MSIP_Label_cf8c7287-838c-46dd-b281-b1140229e67a_SiteId">
    <vt:lpwstr>75e027c9-20d5-47d5-b82f-77d7cd041e8f</vt:lpwstr>
  </property>
  <property fmtid="{D5CDD505-2E9C-101B-9397-08002B2CF9AE}" pid="7" name="MSIP_Label_cf8c7287-838c-46dd-b281-b1140229e67a_ActionId">
    <vt:lpwstr>950c2c03-48b4-4af4-addd-3eef7a0d137f</vt:lpwstr>
  </property>
  <property fmtid="{D5CDD505-2E9C-101B-9397-08002B2CF9AE}" pid="8" name="MSIP_Label_cf8c7287-838c-46dd-b281-b1140229e67a_ContentBits">
    <vt:lpwstr>0</vt:lpwstr>
  </property>
</Properties>
</file>